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5.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6.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7.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8.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9.xml" ContentType="application/vnd.openxmlformats-officedocument.theme+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10.xml" ContentType="application/vnd.openxmlformats-officedocument.theme+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9" r:id="rId1"/>
    <p:sldMasterId id="2147483731" r:id="rId2"/>
    <p:sldMasterId id="2147483740" r:id="rId3"/>
    <p:sldMasterId id="2147483742" r:id="rId4"/>
    <p:sldMasterId id="2147483745" r:id="rId5"/>
    <p:sldMasterId id="2147483713" r:id="rId6"/>
    <p:sldMasterId id="2147483691" r:id="rId7"/>
    <p:sldMasterId id="2147483661" r:id="rId8"/>
    <p:sldMasterId id="2147483671" r:id="rId9"/>
    <p:sldMasterId id="2147483679" r:id="rId10"/>
    <p:sldMasterId id="2147483687" r:id="rId11"/>
  </p:sldMasterIdLst>
  <p:notesMasterIdLst>
    <p:notesMasterId r:id="rId52"/>
  </p:notesMasterIdLst>
  <p:sldIdLst>
    <p:sldId id="257" r:id="rId12"/>
    <p:sldId id="258" r:id="rId13"/>
    <p:sldId id="320" r:id="rId14"/>
    <p:sldId id="379" r:id="rId15"/>
    <p:sldId id="322" r:id="rId16"/>
    <p:sldId id="323" r:id="rId17"/>
    <p:sldId id="265" r:id="rId18"/>
    <p:sldId id="380" r:id="rId19"/>
    <p:sldId id="394" r:id="rId20"/>
    <p:sldId id="326" r:id="rId21"/>
    <p:sldId id="327" r:id="rId22"/>
    <p:sldId id="395" r:id="rId23"/>
    <p:sldId id="381" r:id="rId24"/>
    <p:sldId id="329" r:id="rId25"/>
    <p:sldId id="277" r:id="rId26"/>
    <p:sldId id="408" r:id="rId27"/>
    <p:sldId id="404" r:id="rId28"/>
    <p:sldId id="330" r:id="rId29"/>
    <p:sldId id="409" r:id="rId30"/>
    <p:sldId id="331" r:id="rId31"/>
    <p:sldId id="332" r:id="rId32"/>
    <p:sldId id="398" r:id="rId33"/>
    <p:sldId id="334" r:id="rId34"/>
    <p:sldId id="335" r:id="rId35"/>
    <p:sldId id="399" r:id="rId36"/>
    <p:sldId id="336" r:id="rId37"/>
    <p:sldId id="337" r:id="rId38"/>
    <p:sldId id="338" r:id="rId39"/>
    <p:sldId id="400" r:id="rId40"/>
    <p:sldId id="405" r:id="rId41"/>
    <p:sldId id="406" r:id="rId42"/>
    <p:sldId id="340" r:id="rId43"/>
    <p:sldId id="342" r:id="rId44"/>
    <p:sldId id="343" r:id="rId45"/>
    <p:sldId id="341" r:id="rId46"/>
    <p:sldId id="407" r:id="rId47"/>
    <p:sldId id="403" r:id="rId48"/>
    <p:sldId id="314" r:id="rId49"/>
    <p:sldId id="344" r:id="rId50"/>
    <p:sldId id="319" r:id="rId5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ain Content" id="{25878BD9-E37C-8B47-8B7B-EA7024DF8437}">
          <p14:sldIdLst>
            <p14:sldId id="257"/>
            <p14:sldId id="258"/>
            <p14:sldId id="320"/>
            <p14:sldId id="379"/>
            <p14:sldId id="322"/>
            <p14:sldId id="323"/>
            <p14:sldId id="265"/>
            <p14:sldId id="380"/>
            <p14:sldId id="394"/>
            <p14:sldId id="326"/>
            <p14:sldId id="327"/>
            <p14:sldId id="395"/>
            <p14:sldId id="381"/>
            <p14:sldId id="329"/>
            <p14:sldId id="277"/>
            <p14:sldId id="408"/>
            <p14:sldId id="404"/>
            <p14:sldId id="330"/>
            <p14:sldId id="409"/>
            <p14:sldId id="331"/>
            <p14:sldId id="332"/>
            <p14:sldId id="398"/>
            <p14:sldId id="334"/>
            <p14:sldId id="335"/>
            <p14:sldId id="399"/>
            <p14:sldId id="336"/>
            <p14:sldId id="337"/>
            <p14:sldId id="338"/>
            <p14:sldId id="400"/>
            <p14:sldId id="405"/>
            <p14:sldId id="406"/>
            <p14:sldId id="340"/>
            <p14:sldId id="342"/>
            <p14:sldId id="343"/>
            <p14:sldId id="341"/>
            <p14:sldId id="407"/>
            <p14:sldId id="403"/>
            <p14:sldId id="314"/>
            <p14:sldId id="344"/>
            <p14:sldId id="319"/>
          </p14:sldIdLst>
        </p14:section>
        <p14:section name="Appendix: Image Descriptions for Unsighted Students" id="{DD099E85-9BE4-264F-B966-96FA2CE8601E}">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EC4B62E-A6CE-FA9F-59DD-225DDE2C1B8B}" name="anne.ehrenworth@mheducation.com" initials="an" userId="S::urn:spo:guest#anne.ehrenworth@mheducation.com::" providerId="AD"/>
  <p188:author id="{ADBF126A-3EB7-D390-D0E2-918E9AD7577C}" name="dsoignet@walton.uark.edu" initials="ds" userId="S::urn:spo:guest#dsoignet@walton.uark.edu::" providerId="AD"/>
  <p188:author id="{F647A77D-11F0-4972-1FC5-3606F8732798}" name="Copyedited" initials="CE" userId="Copyedited" providerId="None"/>
  <p188:author id="{93BEEAD8-79DD-BF3A-BE5F-E1D49DE6934C}" name="Kirn, John A." initials="JK" userId="S::jki246@uky.edu::6ab06064-16d8-4f90-8be0-e284f35682f9"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5" clrIdx="2"/>
  <p:cmAuthor id="1" name="Arneson,Shelly" initials="A" lastIdx="17" clrIdx="3">
    <p:extLst>
      <p:ext uri="{19B8F6BF-5375-455C-9EA6-DF929625EA0E}">
        <p15:presenceInfo xmlns:p15="http://schemas.microsoft.com/office/powerpoint/2012/main" userId="S-1-5-21-299502267-746137067-1417001333-410698" providerId="AD"/>
      </p:ext>
    </p:extLst>
  </p:cmAuthor>
  <p:cmAuthor id="2" name="Pam" initials="P" lastIdx="29" clrIdx="1">
    <p:extLst>
      <p:ext uri="{19B8F6BF-5375-455C-9EA6-DF929625EA0E}">
        <p15:presenceInfo xmlns:p15="http://schemas.microsoft.com/office/powerpoint/2012/main" userId="Pam" providerId="None"/>
      </p:ext>
    </p:extLst>
  </p:cmAuthor>
  <p:cmAuthor id="3" name="Cyndy Taylor" initials="CT" lastIdx="0" clrIdx="4">
    <p:extLst>
      <p:ext uri="{19B8F6BF-5375-455C-9EA6-DF929625EA0E}">
        <p15:presenceInfo xmlns:p15="http://schemas.microsoft.com/office/powerpoint/2012/main" userId="ca218e730e833464" providerId="Windows Live"/>
      </p:ext>
    </p:extLst>
  </p:cmAuthor>
  <p:cmAuthor id="4" name="Patrick" initials="P" lastIdx="4" clrIdx="5">
    <p:extLst>
      <p:ext uri="{19B8F6BF-5375-455C-9EA6-DF929625EA0E}">
        <p15:presenceInfo xmlns:p15="http://schemas.microsoft.com/office/powerpoint/2012/main" userId="Patrick" providerId="None"/>
      </p:ext>
    </p:extLst>
  </p:cmAuthor>
  <p:cmAuthor id="5" name="Teresa Ward" initials="TW" lastIdx="1" clrIdx="6">
    <p:extLst>
      <p:ext uri="{19B8F6BF-5375-455C-9EA6-DF929625EA0E}">
        <p15:presenceInfo xmlns:p15="http://schemas.microsoft.com/office/powerpoint/2012/main" userId="9bb108b19a825022" providerId="Windows Live"/>
      </p:ext>
    </p:extLst>
  </p:cmAuthor>
  <p:cmAuthor id="6" name="Suzanne Roush" initials="SR" lastIdx="4" clrIdx="7">
    <p:extLst>
      <p:ext uri="{19B8F6BF-5375-455C-9EA6-DF929625EA0E}">
        <p15:presenceInfo xmlns:p15="http://schemas.microsoft.com/office/powerpoint/2012/main" userId="46d70311b3fbc8eb"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31A23"/>
    <a:srgbClr val="174C79"/>
    <a:srgbClr val="692046"/>
    <a:srgbClr val="E2DFCA"/>
    <a:srgbClr val="F8F3DE"/>
    <a:srgbClr val="EC7701"/>
    <a:srgbClr val="625D9C"/>
    <a:srgbClr val="AF1758"/>
    <a:srgbClr val="720F10"/>
    <a:srgbClr val="A022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52E92D1-92C1-2D0A-F1F0-A5BC6A9D193E}" v="55" dt="2024-06-24T20:32:04.23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92925" autoAdjust="0"/>
  </p:normalViewPr>
  <p:slideViewPr>
    <p:cSldViewPr>
      <p:cViewPr varScale="1">
        <p:scale>
          <a:sx n="103" d="100"/>
          <a:sy n="103" d="100"/>
        </p:scale>
        <p:origin x="1452" y="102"/>
      </p:cViewPr>
      <p:guideLst>
        <p:guide orient="horz" pos="2160"/>
        <p:guide pos="2880"/>
      </p:guideLst>
    </p:cSldViewPr>
  </p:slideViewPr>
  <p:outlineViewPr>
    <p:cViewPr>
      <p:scale>
        <a:sx n="33" d="100"/>
        <a:sy n="33" d="100"/>
      </p:scale>
      <p:origin x="0" y="0"/>
    </p:cViewPr>
    <p:sldLst>
      <p:sld r:id="rId1" collapse="1"/>
      <p:sld r:id="rId2" collapse="1"/>
      <p:sld r:id="rId3" collapse="1"/>
    </p:sldLst>
  </p:outlineViewPr>
  <p:notesTextViewPr>
    <p:cViewPr>
      <p:scale>
        <a:sx n="3" d="2"/>
        <a:sy n="3" d="2"/>
      </p:scale>
      <p:origin x="0" y="0"/>
    </p:cViewPr>
  </p:notesTextViewPr>
  <p:sorterViewPr>
    <p:cViewPr varScale="1">
      <p:scale>
        <a:sx n="1" d="1"/>
        <a:sy n="1" d="1"/>
      </p:scale>
      <p:origin x="0" y="0"/>
    </p:cViewPr>
  </p:sorterViewPr>
  <p:notesViewPr>
    <p:cSldViewPr>
      <p:cViewPr>
        <p:scale>
          <a:sx n="140" d="100"/>
          <a:sy n="140" d="100"/>
        </p:scale>
        <p:origin x="3400" y="-108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2.xml"/><Relationship Id="rId18" Type="http://schemas.openxmlformats.org/officeDocument/2006/relationships/slide" Target="slides/slide7.xml"/><Relationship Id="rId26" Type="http://schemas.openxmlformats.org/officeDocument/2006/relationships/slide" Target="slides/slide15.xml"/><Relationship Id="rId39" Type="http://schemas.openxmlformats.org/officeDocument/2006/relationships/slide" Target="slides/slide28.xml"/><Relationship Id="rId21" Type="http://schemas.openxmlformats.org/officeDocument/2006/relationships/slide" Target="slides/slide10.xml"/><Relationship Id="rId34" Type="http://schemas.openxmlformats.org/officeDocument/2006/relationships/slide" Target="slides/slide23.xml"/><Relationship Id="rId42" Type="http://schemas.openxmlformats.org/officeDocument/2006/relationships/slide" Target="slides/slide31.xml"/><Relationship Id="rId47" Type="http://schemas.openxmlformats.org/officeDocument/2006/relationships/slide" Target="slides/slide36.xml"/><Relationship Id="rId50" Type="http://schemas.openxmlformats.org/officeDocument/2006/relationships/slide" Target="slides/slide39.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5.xml"/><Relationship Id="rId29" Type="http://schemas.openxmlformats.org/officeDocument/2006/relationships/slide" Target="slides/slide18.xml"/><Relationship Id="rId11" Type="http://schemas.openxmlformats.org/officeDocument/2006/relationships/slideMaster" Target="slideMasters/slideMaster11.xml"/><Relationship Id="rId24" Type="http://schemas.openxmlformats.org/officeDocument/2006/relationships/slide" Target="slides/slide13.xml"/><Relationship Id="rId32" Type="http://schemas.openxmlformats.org/officeDocument/2006/relationships/slide" Target="slides/slide21.xml"/><Relationship Id="rId37" Type="http://schemas.openxmlformats.org/officeDocument/2006/relationships/slide" Target="slides/slide26.xml"/><Relationship Id="rId40" Type="http://schemas.openxmlformats.org/officeDocument/2006/relationships/slide" Target="slides/slide29.xml"/><Relationship Id="rId45" Type="http://schemas.openxmlformats.org/officeDocument/2006/relationships/slide" Target="slides/slide34.xml"/><Relationship Id="rId53" Type="http://schemas.openxmlformats.org/officeDocument/2006/relationships/commentAuthors" Target="commentAuthors.xml"/><Relationship Id="rId58" Type="http://schemas.microsoft.com/office/2016/11/relationships/changesInfo" Target="changesInfos/changesInfo1.xml"/><Relationship Id="rId5" Type="http://schemas.openxmlformats.org/officeDocument/2006/relationships/slideMaster" Target="slideMasters/slideMaster5.xml"/><Relationship Id="rId19" Type="http://schemas.openxmlformats.org/officeDocument/2006/relationships/slide" Target="slides/slide8.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3.xml"/><Relationship Id="rId22" Type="http://schemas.openxmlformats.org/officeDocument/2006/relationships/slide" Target="slides/slide11.xml"/><Relationship Id="rId27" Type="http://schemas.openxmlformats.org/officeDocument/2006/relationships/slide" Target="slides/slide16.xml"/><Relationship Id="rId30" Type="http://schemas.openxmlformats.org/officeDocument/2006/relationships/slide" Target="slides/slide19.xml"/><Relationship Id="rId35" Type="http://schemas.openxmlformats.org/officeDocument/2006/relationships/slide" Target="slides/slide24.xml"/><Relationship Id="rId43" Type="http://schemas.openxmlformats.org/officeDocument/2006/relationships/slide" Target="slides/slide32.xml"/><Relationship Id="rId48" Type="http://schemas.openxmlformats.org/officeDocument/2006/relationships/slide" Target="slides/slide37.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0.xml"/><Relationship Id="rId3" Type="http://schemas.openxmlformats.org/officeDocument/2006/relationships/slideMaster" Target="slideMasters/slideMaster3.xml"/><Relationship Id="rId12" Type="http://schemas.openxmlformats.org/officeDocument/2006/relationships/slide" Target="slides/slide1.xml"/><Relationship Id="rId17" Type="http://schemas.openxmlformats.org/officeDocument/2006/relationships/slide" Target="slides/slide6.xml"/><Relationship Id="rId25" Type="http://schemas.openxmlformats.org/officeDocument/2006/relationships/slide" Target="slides/slide14.xml"/><Relationship Id="rId33" Type="http://schemas.openxmlformats.org/officeDocument/2006/relationships/slide" Target="slides/slide22.xml"/><Relationship Id="rId38" Type="http://schemas.openxmlformats.org/officeDocument/2006/relationships/slide" Target="slides/slide27.xml"/><Relationship Id="rId46" Type="http://schemas.openxmlformats.org/officeDocument/2006/relationships/slide" Target="slides/slide35.xml"/><Relationship Id="rId59" Type="http://schemas.microsoft.com/office/2015/10/relationships/revisionInfo" Target="revisionInfo.xml"/><Relationship Id="rId20" Type="http://schemas.openxmlformats.org/officeDocument/2006/relationships/slide" Target="slides/slide9.xml"/><Relationship Id="rId41" Type="http://schemas.openxmlformats.org/officeDocument/2006/relationships/slide" Target="slides/slide30.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4.xml"/><Relationship Id="rId23" Type="http://schemas.openxmlformats.org/officeDocument/2006/relationships/slide" Target="slides/slide12.xml"/><Relationship Id="rId28" Type="http://schemas.openxmlformats.org/officeDocument/2006/relationships/slide" Target="slides/slide17.xml"/><Relationship Id="rId36" Type="http://schemas.openxmlformats.org/officeDocument/2006/relationships/slide" Target="slides/slide25.xml"/><Relationship Id="rId49" Type="http://schemas.openxmlformats.org/officeDocument/2006/relationships/slide" Target="slides/slide38.xml"/><Relationship Id="rId57" Type="http://schemas.openxmlformats.org/officeDocument/2006/relationships/tableStyles" Target="tableStyles.xml"/><Relationship Id="rId10" Type="http://schemas.openxmlformats.org/officeDocument/2006/relationships/slideMaster" Target="slideMasters/slideMaster10.xml"/><Relationship Id="rId31" Type="http://schemas.openxmlformats.org/officeDocument/2006/relationships/slide" Target="slides/slide20.xml"/><Relationship Id="rId44" Type="http://schemas.openxmlformats.org/officeDocument/2006/relationships/slide" Target="slides/slide33.xml"/><Relationship Id="rId52" Type="http://schemas.openxmlformats.org/officeDocument/2006/relationships/notesMaster" Target="notesMasters/notesMaster1.xml"/><Relationship Id="rId60" Type="http://schemas.microsoft.com/office/2018/10/relationships/authors" Target="authors.xml"/></Relationships>
</file>

<file path=ppt/_rels/viewProps.xml.rels><?xml version="1.0" encoding="UTF-8" standalone="yes"?>
<Relationships xmlns="http://schemas.openxmlformats.org/package/2006/relationships"><Relationship Id="rId3" Type="http://schemas.openxmlformats.org/officeDocument/2006/relationships/slide" Target="slides/slide13.xml"/><Relationship Id="rId2" Type="http://schemas.openxmlformats.org/officeDocument/2006/relationships/slide" Target="slides/slide8.xml"/><Relationship Id="rId1"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irn, John A." userId="6ab06064-16d8-4f90-8be0-e284f35682f9" providerId="ADAL" clId="{8DCDBF42-0FA2-45DB-8D12-0D48F586269F}"/>
    <pc:docChg chg="modSld">
      <pc:chgData name="Kirn, John A." userId="6ab06064-16d8-4f90-8be0-e284f35682f9" providerId="ADAL" clId="{8DCDBF42-0FA2-45DB-8D12-0D48F586269F}" dt="2024-06-13T14:25:27.212" v="41" actId="20577"/>
      <pc:docMkLst>
        <pc:docMk/>
      </pc:docMkLst>
      <pc:sldChg chg="modSp mod modCm">
        <pc:chgData name="Kirn, John A." userId="6ab06064-16d8-4f90-8be0-e284f35682f9" providerId="ADAL" clId="{8DCDBF42-0FA2-45DB-8D12-0D48F586269F}" dt="2024-06-13T14:25:27.212" v="41" actId="20577"/>
        <pc:sldMkLst>
          <pc:docMk/>
          <pc:sldMk cId="1582065747" sldId="395"/>
        </pc:sldMkLst>
        <pc:spChg chg="mod">
          <ac:chgData name="Kirn, John A." userId="6ab06064-16d8-4f90-8be0-e284f35682f9" providerId="ADAL" clId="{8DCDBF42-0FA2-45DB-8D12-0D48F586269F}" dt="2024-06-13T14:25:27.212" v="41" actId="20577"/>
          <ac:spMkLst>
            <pc:docMk/>
            <pc:sldMk cId="1582065747" sldId="395"/>
            <ac:spMk id="7" creationId="{73C001B3-391C-627F-0F4B-CF6AA4BF2F2C}"/>
          </ac:spMkLst>
        </pc:spChg>
        <pc:extLst>
          <p:ext xmlns:p="http://schemas.openxmlformats.org/presentationml/2006/main" uri="{D6D511B9-2390-475A-947B-AFAB55BFBCF1}">
            <pc226:cmChg xmlns:pc226="http://schemas.microsoft.com/office/powerpoint/2022/06/main/command" chg="">
              <pc226:chgData name="Kirn, John A." userId="6ab06064-16d8-4f90-8be0-e284f35682f9" providerId="ADAL" clId="{8DCDBF42-0FA2-45DB-8D12-0D48F586269F}" dt="2024-06-13T14:25:00.695" v="29"/>
              <pc2:cmMkLst xmlns:pc2="http://schemas.microsoft.com/office/powerpoint/2019/9/main/command">
                <pc:docMk/>
                <pc:sldMk cId="1582065747" sldId="395"/>
                <pc2:cmMk id="{92F7F370-2C0A-41F4-AE1C-441AE768255D}"/>
              </pc2:cmMkLst>
              <pc226:cmRplyChg chg="add">
                <pc226:chgData name="Kirn, John A." userId="6ab06064-16d8-4f90-8be0-e284f35682f9" providerId="ADAL" clId="{8DCDBF42-0FA2-45DB-8D12-0D48F586269F}" dt="2024-06-13T14:25:00.695" v="29"/>
                <pc2:cmRplyMkLst xmlns:pc2="http://schemas.microsoft.com/office/powerpoint/2019/9/main/command">
                  <pc:docMk/>
                  <pc:sldMk cId="1582065747" sldId="395"/>
                  <pc2:cmMk id="{92F7F370-2C0A-41F4-AE1C-441AE768255D}"/>
                  <pc2:cmRplyMk id="{8A98799B-9129-4852-B7EA-F6E6314194CD}"/>
                </pc2:cmRplyMkLst>
              </pc226:cmRplyChg>
            </pc226:cmChg>
          </p:ext>
        </pc:extLst>
      </pc:sldChg>
    </pc:docChg>
  </pc:docChgLst>
  <pc:docChgLst>
    <pc:chgData name="anne.ehrenworth@mheducation.com" userId="S::urn:spo:guest#anne.ehrenworth@mheducation.com::" providerId="AD" clId="Web-{8034ADE8-A1D3-CFC9-C987-96B46C02908E}"/>
    <pc:docChg chg="mod modSld">
      <pc:chgData name="anne.ehrenworth@mheducation.com" userId="S::urn:spo:guest#anne.ehrenworth@mheducation.com::" providerId="AD" clId="Web-{8034ADE8-A1D3-CFC9-C987-96B46C02908E}" dt="2023-12-05T16:18:58.262" v="46" actId="20577"/>
      <pc:docMkLst>
        <pc:docMk/>
      </pc:docMkLst>
      <pc:sldChg chg="modSp">
        <pc:chgData name="anne.ehrenworth@mheducation.com" userId="S::urn:spo:guest#anne.ehrenworth@mheducation.com::" providerId="AD" clId="Web-{8034ADE8-A1D3-CFC9-C987-96B46C02908E}" dt="2023-12-05T16:10:40.307" v="1" actId="20577"/>
        <pc:sldMkLst>
          <pc:docMk/>
          <pc:sldMk cId="531260957" sldId="323"/>
        </pc:sldMkLst>
        <pc:spChg chg="mod">
          <ac:chgData name="anne.ehrenworth@mheducation.com" userId="S::urn:spo:guest#anne.ehrenworth@mheducation.com::" providerId="AD" clId="Web-{8034ADE8-A1D3-CFC9-C987-96B46C02908E}" dt="2023-12-05T16:10:40.307" v="1" actId="20577"/>
          <ac:spMkLst>
            <pc:docMk/>
            <pc:sldMk cId="531260957" sldId="323"/>
            <ac:spMk id="2" creationId="{5A9A2FE0-240D-694F-B243-352DF13ED8AF}"/>
          </ac:spMkLst>
        </pc:spChg>
      </pc:sldChg>
      <pc:sldChg chg="modSp">
        <pc:chgData name="anne.ehrenworth@mheducation.com" userId="S::urn:spo:guest#anne.ehrenworth@mheducation.com::" providerId="AD" clId="Web-{8034ADE8-A1D3-CFC9-C987-96B46C02908E}" dt="2023-12-05T16:11:33.544" v="4" actId="20577"/>
        <pc:sldMkLst>
          <pc:docMk/>
          <pc:sldMk cId="1708221570" sldId="327"/>
        </pc:sldMkLst>
        <pc:graphicFrameChg chg="mod modGraphic">
          <ac:chgData name="anne.ehrenworth@mheducation.com" userId="S::urn:spo:guest#anne.ehrenworth@mheducation.com::" providerId="AD" clId="Web-{8034ADE8-A1D3-CFC9-C987-96B46C02908E}" dt="2023-12-05T16:11:33.544" v="4" actId="20577"/>
          <ac:graphicFrameMkLst>
            <pc:docMk/>
            <pc:sldMk cId="1708221570" sldId="327"/>
            <ac:graphicFrameMk id="10" creationId="{55F857B3-69BB-A29C-4FAE-509057421757}"/>
          </ac:graphicFrameMkLst>
        </pc:graphicFrameChg>
      </pc:sldChg>
      <pc:sldChg chg="modSp">
        <pc:chgData name="anne.ehrenworth@mheducation.com" userId="S::urn:spo:guest#anne.ehrenworth@mheducation.com::" providerId="AD" clId="Web-{8034ADE8-A1D3-CFC9-C987-96B46C02908E}" dt="2023-12-05T16:17:50.854" v="21" actId="20577"/>
        <pc:sldMkLst>
          <pc:docMk/>
          <pc:sldMk cId="1043403393" sldId="338"/>
        </pc:sldMkLst>
        <pc:spChg chg="mod">
          <ac:chgData name="anne.ehrenworth@mheducation.com" userId="S::urn:spo:guest#anne.ehrenworth@mheducation.com::" providerId="AD" clId="Web-{8034ADE8-A1D3-CFC9-C987-96B46C02908E}" dt="2023-12-05T16:17:42.791" v="19" actId="20577"/>
          <ac:spMkLst>
            <pc:docMk/>
            <pc:sldMk cId="1043403393" sldId="338"/>
            <ac:spMk id="2" creationId="{5A9A2FE0-240D-694F-B243-352DF13ED8AF}"/>
          </ac:spMkLst>
        </pc:spChg>
        <pc:spChg chg="mod">
          <ac:chgData name="anne.ehrenworth@mheducation.com" userId="S::urn:spo:guest#anne.ehrenworth@mheducation.com::" providerId="AD" clId="Web-{8034ADE8-A1D3-CFC9-C987-96B46C02908E}" dt="2023-12-05T16:17:50.854" v="21" actId="20577"/>
          <ac:spMkLst>
            <pc:docMk/>
            <pc:sldMk cId="1043403393" sldId="338"/>
            <ac:spMk id="6" creationId="{16844A60-FCA1-BC22-8886-13261DE5629D}"/>
          </ac:spMkLst>
        </pc:spChg>
      </pc:sldChg>
      <pc:sldChg chg="modSp">
        <pc:chgData name="anne.ehrenworth@mheducation.com" userId="S::urn:spo:guest#anne.ehrenworth@mheducation.com::" providerId="AD" clId="Web-{8034ADE8-A1D3-CFC9-C987-96B46C02908E}" dt="2023-12-05T16:13:28.141" v="5" actId="1076"/>
        <pc:sldMkLst>
          <pc:docMk/>
          <pc:sldMk cId="1569474055" sldId="396"/>
        </pc:sldMkLst>
        <pc:spChg chg="mod">
          <ac:chgData name="anne.ehrenworth@mheducation.com" userId="S::urn:spo:guest#anne.ehrenworth@mheducation.com::" providerId="AD" clId="Web-{8034ADE8-A1D3-CFC9-C987-96B46C02908E}" dt="2023-12-05T16:13:28.141" v="5" actId="1076"/>
          <ac:spMkLst>
            <pc:docMk/>
            <pc:sldMk cId="1569474055" sldId="396"/>
            <ac:spMk id="4" creationId="{B5864293-12F5-7E2C-1AF6-462830C077F3}"/>
          </ac:spMkLst>
        </pc:spChg>
      </pc:sldChg>
      <pc:sldChg chg="modSp modCm">
        <pc:chgData name="anne.ehrenworth@mheducation.com" userId="S::urn:spo:guest#anne.ehrenworth@mheducation.com::" providerId="AD" clId="Web-{8034ADE8-A1D3-CFC9-C987-96B46C02908E}" dt="2023-12-05T16:17:26.947" v="17" actId="20577"/>
        <pc:sldMkLst>
          <pc:docMk/>
          <pc:sldMk cId="3598615884" sldId="399"/>
        </pc:sldMkLst>
        <pc:spChg chg="mod">
          <ac:chgData name="anne.ehrenworth@mheducation.com" userId="S::urn:spo:guest#anne.ehrenworth@mheducation.com::" providerId="AD" clId="Web-{8034ADE8-A1D3-CFC9-C987-96B46C02908E}" dt="2023-12-05T16:17:26.947" v="17" actId="20577"/>
          <ac:spMkLst>
            <pc:docMk/>
            <pc:sldMk cId="3598615884" sldId="399"/>
            <ac:spMk id="2" creationId="{603C835E-8FA7-1D33-817E-AC0468469E31}"/>
          </ac:spMkLst>
        </pc:spChg>
        <pc:extLst>
          <p:ext xmlns:p="http://schemas.openxmlformats.org/presentationml/2006/main" uri="{D6D511B9-2390-475A-947B-AFAB55BFBCF1}">
            <pc226:cmChg xmlns:pc226="http://schemas.microsoft.com/office/powerpoint/2022/06/main/command" chg="">
              <pc226:chgData name="anne.ehrenworth@mheducation.com" userId="S::urn:spo:guest#anne.ehrenworth@mheducation.com::" providerId="AD" clId="Web-{8034ADE8-A1D3-CFC9-C987-96B46C02908E}" dt="2023-12-05T16:17:24.744" v="16"/>
              <pc2:cmMkLst xmlns:pc2="http://schemas.microsoft.com/office/powerpoint/2019/9/main/command">
                <pc:docMk/>
                <pc:sldMk cId="3598615884" sldId="399"/>
                <pc2:cmMk id="{9DD979CD-424E-41EE-B7E5-84A470495E94}"/>
              </pc2:cmMkLst>
              <pc226:cmRplyChg chg="add">
                <pc226:chgData name="anne.ehrenworth@mheducation.com" userId="S::urn:spo:guest#anne.ehrenworth@mheducation.com::" providerId="AD" clId="Web-{8034ADE8-A1D3-CFC9-C987-96B46C02908E}" dt="2023-12-05T16:17:24.744" v="16"/>
                <pc2:cmRplyMkLst xmlns:pc2="http://schemas.microsoft.com/office/powerpoint/2019/9/main/command">
                  <pc:docMk/>
                  <pc:sldMk cId="3598615884" sldId="399"/>
                  <pc2:cmMk id="{9DD979CD-424E-41EE-B7E5-84A470495E94}"/>
                  <pc2:cmRplyMk id="{8980248B-937B-408C-AD5D-BEBAC82127AA}"/>
                </pc2:cmRplyMkLst>
              </pc226:cmRplyChg>
            </pc226:cmChg>
          </p:ext>
        </pc:extLst>
      </pc:sldChg>
      <pc:sldChg chg="modSp">
        <pc:chgData name="anne.ehrenworth@mheducation.com" userId="S::urn:spo:guest#anne.ehrenworth@mheducation.com::" providerId="AD" clId="Web-{8034ADE8-A1D3-CFC9-C987-96B46C02908E}" dt="2023-12-05T16:18:58.262" v="46" actId="20577"/>
        <pc:sldMkLst>
          <pc:docMk/>
          <pc:sldMk cId="2168417702" sldId="400"/>
        </pc:sldMkLst>
        <pc:spChg chg="mod">
          <ac:chgData name="anne.ehrenworth@mheducation.com" userId="S::urn:spo:guest#anne.ehrenworth@mheducation.com::" providerId="AD" clId="Web-{8034ADE8-A1D3-CFC9-C987-96B46C02908E}" dt="2023-12-05T16:18:47.559" v="42" actId="20577"/>
          <ac:spMkLst>
            <pc:docMk/>
            <pc:sldMk cId="2168417702" sldId="400"/>
            <ac:spMk id="2" creationId="{8F9A1BFF-82A7-C70A-CF4A-5A1FA9BC5984}"/>
          </ac:spMkLst>
        </pc:spChg>
        <pc:spChg chg="mod">
          <ac:chgData name="anne.ehrenworth@mheducation.com" userId="S::urn:spo:guest#anne.ehrenworth@mheducation.com::" providerId="AD" clId="Web-{8034ADE8-A1D3-CFC9-C987-96B46C02908E}" dt="2023-12-05T16:18:58.262" v="46" actId="20577"/>
          <ac:spMkLst>
            <pc:docMk/>
            <pc:sldMk cId="2168417702" sldId="400"/>
            <ac:spMk id="4" creationId="{1F690D19-ADC0-5358-AF6F-22F8AB236652}"/>
          </ac:spMkLst>
        </pc:spChg>
        <pc:spChg chg="mod">
          <ac:chgData name="anne.ehrenworth@mheducation.com" userId="S::urn:spo:guest#anne.ehrenworth@mheducation.com::" providerId="AD" clId="Web-{8034ADE8-A1D3-CFC9-C987-96B46C02908E}" dt="2023-12-05T16:18:56.403" v="44" actId="20577"/>
          <ac:spMkLst>
            <pc:docMk/>
            <pc:sldMk cId="2168417702" sldId="400"/>
            <ac:spMk id="6" creationId="{918F87D3-CA3C-295B-F978-841DDECF983C}"/>
          </ac:spMkLst>
        </pc:spChg>
      </pc:sldChg>
    </pc:docChg>
  </pc:docChgLst>
  <pc:docChgLst>
    <pc:chgData name="Kirn, John A." userId="6ab06064-16d8-4f90-8be0-e284f35682f9" providerId="ADAL" clId="{1E6F17D0-1576-4A71-A6E6-D4988D14C26E}"/>
    <pc:docChg chg="undo custSel addSld delSld modSld sldOrd modSection">
      <pc:chgData name="Kirn, John A." userId="6ab06064-16d8-4f90-8be0-e284f35682f9" providerId="ADAL" clId="{1E6F17D0-1576-4A71-A6E6-D4988D14C26E}" dt="2023-12-04T21:19:44.592" v="2711" actId="122"/>
      <pc:docMkLst>
        <pc:docMk/>
      </pc:docMkLst>
      <pc:sldChg chg="addSp delSp modSp mod">
        <pc:chgData name="Kirn, John A." userId="6ab06064-16d8-4f90-8be0-e284f35682f9" providerId="ADAL" clId="{1E6F17D0-1576-4A71-A6E6-D4988D14C26E}" dt="2023-11-29T20:59:45.877" v="41" actId="108"/>
        <pc:sldMkLst>
          <pc:docMk/>
          <pc:sldMk cId="1625108813" sldId="259"/>
        </pc:sldMkLst>
        <pc:spChg chg="mod">
          <ac:chgData name="Kirn, John A." userId="6ab06064-16d8-4f90-8be0-e284f35682f9" providerId="ADAL" clId="{1E6F17D0-1576-4A71-A6E6-D4988D14C26E}" dt="2023-11-29T20:59:45.877" v="41" actId="108"/>
          <ac:spMkLst>
            <pc:docMk/>
            <pc:sldMk cId="1625108813" sldId="259"/>
            <ac:spMk id="2" creationId="{5A0D6FD3-CA98-D645-BD0B-8F385726E457}"/>
          </ac:spMkLst>
        </pc:spChg>
        <pc:spChg chg="add mod ord">
          <ac:chgData name="Kirn, John A." userId="6ab06064-16d8-4f90-8be0-e284f35682f9" providerId="ADAL" clId="{1E6F17D0-1576-4A71-A6E6-D4988D14C26E}" dt="2023-11-29T20:59:10.612" v="34" actId="167"/>
          <ac:spMkLst>
            <pc:docMk/>
            <pc:sldMk cId="1625108813" sldId="259"/>
            <ac:spMk id="3" creationId="{3EC8F7DC-42EC-55AA-4A3C-E01EDC8AAA97}"/>
          </ac:spMkLst>
        </pc:spChg>
        <pc:spChg chg="add mod ord">
          <ac:chgData name="Kirn, John A." userId="6ab06064-16d8-4f90-8be0-e284f35682f9" providerId="ADAL" clId="{1E6F17D0-1576-4A71-A6E6-D4988D14C26E}" dt="2023-11-29T20:59:17.085" v="35" actId="167"/>
          <ac:spMkLst>
            <pc:docMk/>
            <pc:sldMk cId="1625108813" sldId="259"/>
            <ac:spMk id="4" creationId="{306A303E-94E0-F262-510B-5D5DF61AB969}"/>
          </ac:spMkLst>
        </pc:spChg>
        <pc:spChg chg="mod">
          <ac:chgData name="Kirn, John A." userId="6ab06064-16d8-4f90-8be0-e284f35682f9" providerId="ADAL" clId="{1E6F17D0-1576-4A71-A6E6-D4988D14C26E}" dt="2023-11-29T20:57:04.636" v="0" actId="207"/>
          <ac:spMkLst>
            <pc:docMk/>
            <pc:sldMk cId="1625108813" sldId="259"/>
            <ac:spMk id="5" creationId="{76D294F0-FFDE-F949-84AF-69FA615BFAA3}"/>
          </ac:spMkLst>
        </pc:spChg>
        <pc:spChg chg="add del mod">
          <ac:chgData name="Kirn, John A." userId="6ab06064-16d8-4f90-8be0-e284f35682f9" providerId="ADAL" clId="{1E6F17D0-1576-4A71-A6E6-D4988D14C26E}" dt="2023-11-29T20:58:50.137" v="29" actId="478"/>
          <ac:spMkLst>
            <pc:docMk/>
            <pc:sldMk cId="1625108813" sldId="259"/>
            <ac:spMk id="6" creationId="{28494325-4FFC-9F06-A05A-8EFC6B8330CC}"/>
          </ac:spMkLst>
        </pc:spChg>
        <pc:spChg chg="add del mod">
          <ac:chgData name="Kirn, John A." userId="6ab06064-16d8-4f90-8be0-e284f35682f9" providerId="ADAL" clId="{1E6F17D0-1576-4A71-A6E6-D4988D14C26E}" dt="2023-11-29T20:58:47.346" v="28" actId="478"/>
          <ac:spMkLst>
            <pc:docMk/>
            <pc:sldMk cId="1625108813" sldId="259"/>
            <ac:spMk id="7" creationId="{908CE389-5844-2AD4-F1B7-BE38005D9A26}"/>
          </ac:spMkLst>
        </pc:spChg>
        <pc:spChg chg="add del mod">
          <ac:chgData name="Kirn, John A." userId="6ab06064-16d8-4f90-8be0-e284f35682f9" providerId="ADAL" clId="{1E6F17D0-1576-4A71-A6E6-D4988D14C26E}" dt="2023-11-29T20:58:43.882" v="27" actId="478"/>
          <ac:spMkLst>
            <pc:docMk/>
            <pc:sldMk cId="1625108813" sldId="259"/>
            <ac:spMk id="8" creationId="{7E3210F3-CDA2-E409-EDE8-D0E495CEE133}"/>
          </ac:spMkLst>
        </pc:spChg>
        <pc:spChg chg="add mod ord">
          <ac:chgData name="Kirn, John A." userId="6ab06064-16d8-4f90-8be0-e284f35682f9" providerId="ADAL" clId="{1E6F17D0-1576-4A71-A6E6-D4988D14C26E}" dt="2023-11-29T20:58:39.821" v="26" actId="167"/>
          <ac:spMkLst>
            <pc:docMk/>
            <pc:sldMk cId="1625108813" sldId="259"/>
            <ac:spMk id="9" creationId="{5E4F6514-1654-0AF9-F423-AB8F3ACACF8E}"/>
          </ac:spMkLst>
        </pc:spChg>
        <pc:spChg chg="add mod ord">
          <ac:chgData name="Kirn, John A." userId="6ab06064-16d8-4f90-8be0-e284f35682f9" providerId="ADAL" clId="{1E6F17D0-1576-4A71-A6E6-D4988D14C26E}" dt="2023-11-29T20:58:25.503" v="23" actId="1036"/>
          <ac:spMkLst>
            <pc:docMk/>
            <pc:sldMk cId="1625108813" sldId="259"/>
            <ac:spMk id="10" creationId="{1FEE073E-D759-8CC0-6301-C6CAC0BF0897}"/>
          </ac:spMkLst>
        </pc:spChg>
        <pc:spChg chg="add mod ord">
          <ac:chgData name="Kirn, John A." userId="6ab06064-16d8-4f90-8be0-e284f35682f9" providerId="ADAL" clId="{1E6F17D0-1576-4A71-A6E6-D4988D14C26E}" dt="2023-11-29T20:58:09.745" v="18" actId="1035"/>
          <ac:spMkLst>
            <pc:docMk/>
            <pc:sldMk cId="1625108813" sldId="259"/>
            <ac:spMk id="11" creationId="{65F85483-FD32-53D1-504F-D34F559BEB6B}"/>
          </ac:spMkLst>
        </pc:spChg>
        <pc:spChg chg="add mod ord">
          <ac:chgData name="Kirn, John A." userId="6ab06064-16d8-4f90-8be0-e284f35682f9" providerId="ADAL" clId="{1E6F17D0-1576-4A71-A6E6-D4988D14C26E}" dt="2023-11-29T20:57:44.197" v="14" actId="167"/>
          <ac:spMkLst>
            <pc:docMk/>
            <pc:sldMk cId="1625108813" sldId="259"/>
            <ac:spMk id="12" creationId="{362DC1C8-0BC5-5B67-23E4-1D609A961287}"/>
          </ac:spMkLst>
        </pc:spChg>
      </pc:sldChg>
      <pc:sldChg chg="addSp delSp modSp mod modAnim modNotesTx">
        <pc:chgData name="Kirn, John A." userId="6ab06064-16d8-4f90-8be0-e284f35682f9" providerId="ADAL" clId="{1E6F17D0-1576-4A71-A6E6-D4988D14C26E}" dt="2023-12-04T20:26:03.993" v="2554" actId="6549"/>
        <pc:sldMkLst>
          <pc:docMk/>
          <pc:sldMk cId="3357625854" sldId="265"/>
        </pc:sldMkLst>
        <pc:spChg chg="mod">
          <ac:chgData name="Kirn, John A." userId="6ab06064-16d8-4f90-8be0-e284f35682f9" providerId="ADAL" clId="{1E6F17D0-1576-4A71-A6E6-D4988D14C26E}" dt="2023-12-04T15:47:40.270" v="641" actId="27636"/>
          <ac:spMkLst>
            <pc:docMk/>
            <pc:sldMk cId="3357625854" sldId="265"/>
            <ac:spMk id="8" creationId="{00000000-0000-0000-0000-000000000000}"/>
          </ac:spMkLst>
        </pc:spChg>
        <pc:spChg chg="mod">
          <ac:chgData name="Kirn, John A." userId="6ab06064-16d8-4f90-8be0-e284f35682f9" providerId="ADAL" clId="{1E6F17D0-1576-4A71-A6E6-D4988D14C26E}" dt="2023-12-04T15:54:16.257" v="653" actId="1076"/>
          <ac:spMkLst>
            <pc:docMk/>
            <pc:sldMk cId="3357625854" sldId="265"/>
            <ac:spMk id="12" creationId="{00000000-0000-0000-0000-000000000000}"/>
          </ac:spMkLst>
        </pc:spChg>
        <pc:spChg chg="mod">
          <ac:chgData name="Kirn, John A." userId="6ab06064-16d8-4f90-8be0-e284f35682f9" providerId="ADAL" clId="{1E6F17D0-1576-4A71-A6E6-D4988D14C26E}" dt="2023-12-04T15:43:19.634" v="615" actId="20577"/>
          <ac:spMkLst>
            <pc:docMk/>
            <pc:sldMk cId="3357625854" sldId="265"/>
            <ac:spMk id="11266" creationId="{00000000-0000-0000-0000-000000000000}"/>
          </ac:spMkLst>
        </pc:spChg>
        <pc:picChg chg="add del mod">
          <ac:chgData name="Kirn, John A." userId="6ab06064-16d8-4f90-8be0-e284f35682f9" providerId="ADAL" clId="{1E6F17D0-1576-4A71-A6E6-D4988D14C26E}" dt="2023-12-04T15:58:02.917" v="668" actId="478"/>
          <ac:picMkLst>
            <pc:docMk/>
            <pc:sldMk cId="3357625854" sldId="265"/>
            <ac:picMk id="2" creationId="{26714B7F-EA2C-9B91-778E-E3C6FCC09734}"/>
          </ac:picMkLst>
        </pc:picChg>
      </pc:sldChg>
      <pc:sldChg chg="addSp delSp modSp mod modAnim modNotesTx">
        <pc:chgData name="Kirn, John A." userId="6ab06064-16d8-4f90-8be0-e284f35682f9" providerId="ADAL" clId="{1E6F17D0-1576-4A71-A6E6-D4988D14C26E}" dt="2023-12-04T20:37:24.413" v="2629"/>
        <pc:sldMkLst>
          <pc:docMk/>
          <pc:sldMk cId="123571472" sldId="277"/>
        </pc:sldMkLst>
        <pc:spChg chg="add mod">
          <ac:chgData name="Kirn, John A." userId="6ab06064-16d8-4f90-8be0-e284f35682f9" providerId="ADAL" clId="{1E6F17D0-1576-4A71-A6E6-D4988D14C26E}" dt="2023-12-04T16:59:51.003" v="1149" actId="255"/>
          <ac:spMkLst>
            <pc:docMk/>
            <pc:sldMk cId="123571472" sldId="277"/>
            <ac:spMk id="5" creationId="{876EE8DA-26CC-247C-4EAB-8ADFB44A3452}"/>
          </ac:spMkLst>
        </pc:spChg>
        <pc:spChg chg="add del mod">
          <ac:chgData name="Kirn, John A." userId="6ab06064-16d8-4f90-8be0-e284f35682f9" providerId="ADAL" clId="{1E6F17D0-1576-4A71-A6E6-D4988D14C26E}" dt="2023-12-04T16:52:21.852" v="937"/>
          <ac:spMkLst>
            <pc:docMk/>
            <pc:sldMk cId="123571472" sldId="277"/>
            <ac:spMk id="7" creationId="{C1616340-4263-CCB8-5E64-0B5141633808}"/>
          </ac:spMkLst>
        </pc:spChg>
        <pc:spChg chg="add mod">
          <ac:chgData name="Kirn, John A." userId="6ab06064-16d8-4f90-8be0-e284f35682f9" providerId="ADAL" clId="{1E6F17D0-1576-4A71-A6E6-D4988D14C26E}" dt="2023-12-04T16:58:42.838" v="1138" actId="1076"/>
          <ac:spMkLst>
            <pc:docMk/>
            <pc:sldMk cId="123571472" sldId="277"/>
            <ac:spMk id="10" creationId="{A0D42051-3231-79FF-77EF-783AE8E63B1B}"/>
          </ac:spMkLst>
        </pc:spChg>
        <pc:spChg chg="add mod">
          <ac:chgData name="Kirn, John A." userId="6ab06064-16d8-4f90-8be0-e284f35682f9" providerId="ADAL" clId="{1E6F17D0-1576-4A71-A6E6-D4988D14C26E}" dt="2023-12-04T16:59:30.685" v="1146" actId="1076"/>
          <ac:spMkLst>
            <pc:docMk/>
            <pc:sldMk cId="123571472" sldId="277"/>
            <ac:spMk id="12" creationId="{DB86F27D-8EB0-7A89-9707-63A48CD30E67}"/>
          </ac:spMkLst>
        </pc:spChg>
        <pc:spChg chg="add mod">
          <ac:chgData name="Kirn, John A." userId="6ab06064-16d8-4f90-8be0-e284f35682f9" providerId="ADAL" clId="{1E6F17D0-1576-4A71-A6E6-D4988D14C26E}" dt="2023-12-04T16:59:18.275" v="1144" actId="1076"/>
          <ac:spMkLst>
            <pc:docMk/>
            <pc:sldMk cId="123571472" sldId="277"/>
            <ac:spMk id="14" creationId="{6DBC02AF-DB91-EEE3-CE05-0FA7D20B4784}"/>
          </ac:spMkLst>
        </pc:spChg>
        <pc:spChg chg="add mod">
          <ac:chgData name="Kirn, John A." userId="6ab06064-16d8-4f90-8be0-e284f35682f9" providerId="ADAL" clId="{1E6F17D0-1576-4A71-A6E6-D4988D14C26E}" dt="2023-12-04T16:59:22.739" v="1145" actId="1076"/>
          <ac:spMkLst>
            <pc:docMk/>
            <pc:sldMk cId="123571472" sldId="277"/>
            <ac:spMk id="16" creationId="{FD0DAE0D-9FBE-7C71-298F-557A965CD8D8}"/>
          </ac:spMkLst>
        </pc:spChg>
        <pc:spChg chg="add mod">
          <ac:chgData name="Kirn, John A." userId="6ab06064-16d8-4f90-8be0-e284f35682f9" providerId="ADAL" clId="{1E6F17D0-1576-4A71-A6E6-D4988D14C26E}" dt="2023-12-04T16:59:05.620" v="1143" actId="1076"/>
          <ac:spMkLst>
            <pc:docMk/>
            <pc:sldMk cId="123571472" sldId="277"/>
            <ac:spMk id="18" creationId="{1229C35D-7F63-5C74-C02D-0F3DAA9038E6}"/>
          </ac:spMkLst>
        </pc:spChg>
        <pc:spChg chg="mod">
          <ac:chgData name="Kirn, John A." userId="6ab06064-16d8-4f90-8be0-e284f35682f9" providerId="ADAL" clId="{1E6F17D0-1576-4A71-A6E6-D4988D14C26E}" dt="2023-12-04T16:40:21.577" v="889" actId="108"/>
          <ac:spMkLst>
            <pc:docMk/>
            <pc:sldMk cId="123571472" sldId="277"/>
            <ac:spMk id="23554" creationId="{00000000-0000-0000-0000-000000000000}"/>
          </ac:spMkLst>
        </pc:spChg>
        <pc:picChg chg="del mod">
          <ac:chgData name="Kirn, John A." userId="6ab06064-16d8-4f90-8be0-e284f35682f9" providerId="ADAL" clId="{1E6F17D0-1576-4A71-A6E6-D4988D14C26E}" dt="2023-12-04T16:56:27.656" v="1117" actId="478"/>
          <ac:picMkLst>
            <pc:docMk/>
            <pc:sldMk cId="123571472" sldId="277"/>
            <ac:picMk id="6" creationId="{AF0EB7E4-EC53-A34E-A8E4-C120AC46EF5D}"/>
          </ac:picMkLst>
        </pc:picChg>
        <pc:picChg chg="add del">
          <ac:chgData name="Kirn, John A." userId="6ab06064-16d8-4f90-8be0-e284f35682f9" providerId="ADAL" clId="{1E6F17D0-1576-4A71-A6E6-D4988D14C26E}" dt="2023-12-04T16:52:30.947" v="939" actId="22"/>
          <ac:picMkLst>
            <pc:docMk/>
            <pc:sldMk cId="123571472" sldId="277"/>
            <ac:picMk id="9" creationId="{80E88B39-0B01-E333-F67F-C9F175CADE9F}"/>
          </ac:picMkLst>
        </pc:picChg>
        <pc:picChg chg="add">
          <ac:chgData name="Kirn, John A." userId="6ab06064-16d8-4f90-8be0-e284f35682f9" providerId="ADAL" clId="{1E6F17D0-1576-4A71-A6E6-D4988D14C26E}" dt="2023-12-04T16:56:51.229" v="1118" actId="22"/>
          <ac:picMkLst>
            <pc:docMk/>
            <pc:sldMk cId="123571472" sldId="277"/>
            <ac:picMk id="20" creationId="{32BD1A27-07F0-9E0A-F13D-8E2EC925C726}"/>
          </ac:picMkLst>
        </pc:picChg>
      </pc:sldChg>
      <pc:sldChg chg="addSp delSp modSp mod">
        <pc:chgData name="Kirn, John A." userId="6ab06064-16d8-4f90-8be0-e284f35682f9" providerId="ADAL" clId="{1E6F17D0-1576-4A71-A6E6-D4988D14C26E}" dt="2023-12-04T19:23:05.127" v="2428" actId="1076"/>
        <pc:sldMkLst>
          <pc:docMk/>
          <pc:sldMk cId="888356122" sldId="314"/>
        </pc:sldMkLst>
        <pc:spChg chg="add mod">
          <ac:chgData name="Kirn, John A." userId="6ab06064-16d8-4f90-8be0-e284f35682f9" providerId="ADAL" clId="{1E6F17D0-1576-4A71-A6E6-D4988D14C26E}" dt="2023-12-04T19:22:17.868" v="2419"/>
          <ac:spMkLst>
            <pc:docMk/>
            <pc:sldMk cId="888356122" sldId="314"/>
            <ac:spMk id="2" creationId="{A29E6CC9-0F4B-B354-BAAC-44FCD9CC96CB}"/>
          </ac:spMkLst>
        </pc:spChg>
        <pc:spChg chg="mod">
          <ac:chgData name="Kirn, John A." userId="6ab06064-16d8-4f90-8be0-e284f35682f9" providerId="ADAL" clId="{1E6F17D0-1576-4A71-A6E6-D4988D14C26E}" dt="2023-12-04T19:22:35.379" v="2424" actId="207"/>
          <ac:spMkLst>
            <pc:docMk/>
            <pc:sldMk cId="888356122" sldId="314"/>
            <ac:spMk id="5" creationId="{4EB0A034-5494-4C00-AF6D-32F7243A422B}"/>
          </ac:spMkLst>
        </pc:spChg>
        <pc:picChg chg="del">
          <ac:chgData name="Kirn, John A." userId="6ab06064-16d8-4f90-8be0-e284f35682f9" providerId="ADAL" clId="{1E6F17D0-1576-4A71-A6E6-D4988D14C26E}" dt="2023-12-04T19:22:52.526" v="2425" actId="478"/>
          <ac:picMkLst>
            <pc:docMk/>
            <pc:sldMk cId="888356122" sldId="314"/>
            <ac:picMk id="4" creationId="{65C0889F-5C3F-774D-B8DE-74304C866E40}"/>
          </ac:picMkLst>
        </pc:picChg>
        <pc:picChg chg="add mod">
          <ac:chgData name="Kirn, John A." userId="6ab06064-16d8-4f90-8be0-e284f35682f9" providerId="ADAL" clId="{1E6F17D0-1576-4A71-A6E6-D4988D14C26E}" dt="2023-12-04T19:23:05.127" v="2428" actId="1076"/>
          <ac:picMkLst>
            <pc:docMk/>
            <pc:sldMk cId="888356122" sldId="314"/>
            <ac:picMk id="6" creationId="{2331F267-D93B-8E6D-E58C-8F876F5FF583}"/>
          </ac:picMkLst>
        </pc:picChg>
      </pc:sldChg>
      <pc:sldChg chg="addSp delSp modSp mod">
        <pc:chgData name="Kirn, John A." userId="6ab06064-16d8-4f90-8be0-e284f35682f9" providerId="ADAL" clId="{1E6F17D0-1576-4A71-A6E6-D4988D14C26E}" dt="2023-11-29T21:01:17.043" v="48" actId="12"/>
        <pc:sldMkLst>
          <pc:docMk/>
          <pc:sldMk cId="2960680733" sldId="320"/>
        </pc:sldMkLst>
        <pc:spChg chg="mod">
          <ac:chgData name="Kirn, John A." userId="6ab06064-16d8-4f90-8be0-e284f35682f9" providerId="ADAL" clId="{1E6F17D0-1576-4A71-A6E6-D4988D14C26E}" dt="2023-11-29T21:01:17.043" v="48" actId="12"/>
          <ac:spMkLst>
            <pc:docMk/>
            <pc:sldMk cId="2960680733" sldId="320"/>
            <ac:spMk id="2" creationId="{5A9A2FE0-240D-694F-B243-352DF13ED8AF}"/>
          </ac:spMkLst>
        </pc:spChg>
        <pc:spChg chg="mod">
          <ac:chgData name="Kirn, John A." userId="6ab06064-16d8-4f90-8be0-e284f35682f9" providerId="ADAL" clId="{1E6F17D0-1576-4A71-A6E6-D4988D14C26E}" dt="2023-11-29T21:00:13.959" v="44" actId="27636"/>
          <ac:spMkLst>
            <pc:docMk/>
            <pc:sldMk cId="2960680733" sldId="320"/>
            <ac:spMk id="3" creationId="{D4CD0CA1-A07E-4322-93BF-8A409478AB06}"/>
          </ac:spMkLst>
        </pc:spChg>
        <pc:picChg chg="del">
          <ac:chgData name="Kirn, John A." userId="6ab06064-16d8-4f90-8be0-e284f35682f9" providerId="ADAL" clId="{1E6F17D0-1576-4A71-A6E6-D4988D14C26E}" dt="2023-11-29T21:00:17.502" v="45" actId="478"/>
          <ac:picMkLst>
            <pc:docMk/>
            <pc:sldMk cId="2960680733" sldId="320"/>
            <ac:picMk id="4" creationId="{00000000-0000-0000-0000-000000000000}"/>
          </ac:picMkLst>
        </pc:picChg>
        <pc:picChg chg="add mod">
          <ac:chgData name="Kirn, John A." userId="6ab06064-16d8-4f90-8be0-e284f35682f9" providerId="ADAL" clId="{1E6F17D0-1576-4A71-A6E6-D4988D14C26E}" dt="2023-11-29T21:00:58.038" v="47" actId="1076"/>
          <ac:picMkLst>
            <pc:docMk/>
            <pc:sldMk cId="2960680733" sldId="320"/>
            <ac:picMk id="6" creationId="{FCD10DBC-622A-B6E9-CC0E-817D15E10619}"/>
          </ac:picMkLst>
        </pc:picChg>
      </pc:sldChg>
      <pc:sldChg chg="modSp mod modNotesTx">
        <pc:chgData name="Kirn, John A." userId="6ab06064-16d8-4f90-8be0-e284f35682f9" providerId="ADAL" clId="{1E6F17D0-1576-4A71-A6E6-D4988D14C26E}" dt="2023-12-04T20:25:54.224" v="2552" actId="6549"/>
        <pc:sldMkLst>
          <pc:docMk/>
          <pc:sldMk cId="3694793296" sldId="322"/>
        </pc:sldMkLst>
        <pc:spChg chg="mod">
          <ac:chgData name="Kirn, John A." userId="6ab06064-16d8-4f90-8be0-e284f35682f9" providerId="ADAL" clId="{1E6F17D0-1576-4A71-A6E6-D4988D14C26E}" dt="2023-11-29T21:16:25.898" v="128" actId="108"/>
          <ac:spMkLst>
            <pc:docMk/>
            <pc:sldMk cId="3694793296" sldId="322"/>
            <ac:spMk id="3" creationId="{D4CD0CA1-A07E-4322-93BF-8A409478AB06}"/>
          </ac:spMkLst>
        </pc:spChg>
        <pc:spChg chg="mod">
          <ac:chgData name="Kirn, John A." userId="6ab06064-16d8-4f90-8be0-e284f35682f9" providerId="ADAL" clId="{1E6F17D0-1576-4A71-A6E6-D4988D14C26E}" dt="2023-11-29T21:14:43.229" v="126" actId="207"/>
          <ac:spMkLst>
            <pc:docMk/>
            <pc:sldMk cId="3694793296" sldId="322"/>
            <ac:spMk id="6" creationId="{0C9558EF-4377-6048-90BE-7B538E18ABC7}"/>
          </ac:spMkLst>
        </pc:spChg>
      </pc:sldChg>
      <pc:sldChg chg="modSp mod modAnim modNotesTx">
        <pc:chgData name="Kirn, John A." userId="6ab06064-16d8-4f90-8be0-e284f35682f9" providerId="ADAL" clId="{1E6F17D0-1576-4A71-A6E6-D4988D14C26E}" dt="2023-12-04T20:30:04.858" v="2575"/>
        <pc:sldMkLst>
          <pc:docMk/>
          <pc:sldMk cId="531260957" sldId="323"/>
        </pc:sldMkLst>
        <pc:spChg chg="mod">
          <ac:chgData name="Kirn, John A." userId="6ab06064-16d8-4f90-8be0-e284f35682f9" providerId="ADAL" clId="{1E6F17D0-1576-4A71-A6E6-D4988D14C26E}" dt="2023-11-29T21:37:05.032" v="456" actId="20577"/>
          <ac:spMkLst>
            <pc:docMk/>
            <pc:sldMk cId="531260957" sldId="323"/>
            <ac:spMk id="2" creationId="{5A9A2FE0-240D-694F-B243-352DF13ED8AF}"/>
          </ac:spMkLst>
        </pc:spChg>
        <pc:spChg chg="mod">
          <ac:chgData name="Kirn, John A." userId="6ab06064-16d8-4f90-8be0-e284f35682f9" providerId="ADAL" clId="{1E6F17D0-1576-4A71-A6E6-D4988D14C26E}" dt="2023-11-29T21:19:02.592" v="129" actId="108"/>
          <ac:spMkLst>
            <pc:docMk/>
            <pc:sldMk cId="531260957" sldId="323"/>
            <ac:spMk id="3" creationId="{D4CD0CA1-A07E-4322-93BF-8A409478AB06}"/>
          </ac:spMkLst>
        </pc:spChg>
      </pc:sldChg>
      <pc:sldChg chg="addSp delSp modSp del mod">
        <pc:chgData name="Kirn, John A." userId="6ab06064-16d8-4f90-8be0-e284f35682f9" providerId="ADAL" clId="{1E6F17D0-1576-4A71-A6E6-D4988D14C26E}" dt="2023-12-04T15:57:38.461" v="662" actId="47"/>
        <pc:sldMkLst>
          <pc:docMk/>
          <pc:sldMk cId="2911866042" sldId="324"/>
        </pc:sldMkLst>
        <pc:spChg chg="mod">
          <ac:chgData name="Kirn, John A." userId="6ab06064-16d8-4f90-8be0-e284f35682f9" providerId="ADAL" clId="{1E6F17D0-1576-4A71-A6E6-D4988D14C26E}" dt="2023-12-04T15:37:55.153" v="608" actId="108"/>
          <ac:spMkLst>
            <pc:docMk/>
            <pc:sldMk cId="2911866042" sldId="324"/>
            <ac:spMk id="3" creationId="{D4CD0CA1-A07E-4322-93BF-8A409478AB06}"/>
          </ac:spMkLst>
        </pc:spChg>
        <pc:picChg chg="del">
          <ac:chgData name="Kirn, John A." userId="6ab06064-16d8-4f90-8be0-e284f35682f9" providerId="ADAL" clId="{1E6F17D0-1576-4A71-A6E6-D4988D14C26E}" dt="2023-12-04T15:41:01.882" v="609" actId="21"/>
          <ac:picMkLst>
            <pc:docMk/>
            <pc:sldMk cId="2911866042" sldId="324"/>
            <ac:picMk id="5" creationId="{C9999522-E683-EC42-95C3-A4587618ADCE}"/>
          </ac:picMkLst>
        </pc:picChg>
        <pc:picChg chg="add del mod">
          <ac:chgData name="Kirn, John A." userId="6ab06064-16d8-4f90-8be0-e284f35682f9" providerId="ADAL" clId="{1E6F17D0-1576-4A71-A6E6-D4988D14C26E}" dt="2023-12-04T15:57:35.445" v="661" actId="21"/>
          <ac:picMkLst>
            <pc:docMk/>
            <pc:sldMk cId="2911866042" sldId="324"/>
            <ac:picMk id="6" creationId="{E577AA25-5056-7848-4C2C-C7E0B279EC48}"/>
          </ac:picMkLst>
        </pc:picChg>
      </pc:sldChg>
      <pc:sldChg chg="addSp delSp modSp mod modClrScheme modAnim chgLayout modNotesTx">
        <pc:chgData name="Kirn, John A." userId="6ab06064-16d8-4f90-8be0-e284f35682f9" providerId="ADAL" clId="{1E6F17D0-1576-4A71-A6E6-D4988D14C26E}" dt="2023-12-04T20:31:30.761" v="2589"/>
        <pc:sldMkLst>
          <pc:docMk/>
          <pc:sldMk cId="4112322071" sldId="326"/>
        </pc:sldMkLst>
        <pc:spChg chg="mod ord">
          <ac:chgData name="Kirn, John A." userId="6ab06064-16d8-4f90-8be0-e284f35682f9" providerId="ADAL" clId="{1E6F17D0-1576-4A71-A6E6-D4988D14C26E}" dt="2023-12-04T16:08:18.581" v="770" actId="20577"/>
          <ac:spMkLst>
            <pc:docMk/>
            <pc:sldMk cId="4112322071" sldId="326"/>
            <ac:spMk id="2" creationId="{5A9A2FE0-240D-694F-B243-352DF13ED8AF}"/>
          </ac:spMkLst>
        </pc:spChg>
        <pc:spChg chg="mod">
          <ac:chgData name="Kirn, John A." userId="6ab06064-16d8-4f90-8be0-e284f35682f9" providerId="ADAL" clId="{1E6F17D0-1576-4A71-A6E6-D4988D14C26E}" dt="2023-12-04T16:05:52.901" v="742" actId="27636"/>
          <ac:spMkLst>
            <pc:docMk/>
            <pc:sldMk cId="4112322071" sldId="326"/>
            <ac:spMk id="3" creationId="{D4CD0CA1-A07E-4322-93BF-8A409478AB06}"/>
          </ac:spMkLst>
        </pc:spChg>
        <pc:spChg chg="add del mod">
          <ac:chgData name="Kirn, John A." userId="6ab06064-16d8-4f90-8be0-e284f35682f9" providerId="ADAL" clId="{1E6F17D0-1576-4A71-A6E6-D4988D14C26E}" dt="2023-12-04T16:05:24.233" v="736" actId="26606"/>
          <ac:spMkLst>
            <pc:docMk/>
            <pc:sldMk cId="4112322071" sldId="326"/>
            <ac:spMk id="10" creationId="{05921CFA-37C3-71DE-769E-4F327C71E894}"/>
          </ac:spMkLst>
        </pc:spChg>
        <pc:spChg chg="add del mod">
          <ac:chgData name="Kirn, John A." userId="6ab06064-16d8-4f90-8be0-e284f35682f9" providerId="ADAL" clId="{1E6F17D0-1576-4A71-A6E6-D4988D14C26E}" dt="2023-12-04T16:05:24.233" v="736" actId="26606"/>
          <ac:spMkLst>
            <pc:docMk/>
            <pc:sldMk cId="4112322071" sldId="326"/>
            <ac:spMk id="12" creationId="{A10AACF2-2B58-1E83-9D03-A52432E6E994}"/>
          </ac:spMkLst>
        </pc:spChg>
        <pc:spChg chg="add del mod">
          <ac:chgData name="Kirn, John A." userId="6ab06064-16d8-4f90-8be0-e284f35682f9" providerId="ADAL" clId="{1E6F17D0-1576-4A71-A6E6-D4988D14C26E}" dt="2023-12-04T16:05:24.233" v="736" actId="26606"/>
          <ac:spMkLst>
            <pc:docMk/>
            <pc:sldMk cId="4112322071" sldId="326"/>
            <ac:spMk id="14" creationId="{47CFB204-BB71-30D3-CA7F-AD43A6FA9B9E}"/>
          </ac:spMkLst>
        </pc:spChg>
        <pc:spChg chg="add mod">
          <ac:chgData name="Kirn, John A." userId="6ab06064-16d8-4f90-8be0-e284f35682f9" providerId="ADAL" clId="{1E6F17D0-1576-4A71-A6E6-D4988D14C26E}" dt="2023-12-04T16:05:24.247" v="737" actId="26606"/>
          <ac:spMkLst>
            <pc:docMk/>
            <pc:sldMk cId="4112322071" sldId="326"/>
            <ac:spMk id="16" creationId="{DDAB1D46-B776-BB43-541E-EB0165AFC4C0}"/>
          </ac:spMkLst>
        </pc:spChg>
        <pc:spChg chg="add mod">
          <ac:chgData name="Kirn, John A." userId="6ab06064-16d8-4f90-8be0-e284f35682f9" providerId="ADAL" clId="{1E6F17D0-1576-4A71-A6E6-D4988D14C26E}" dt="2023-12-04T16:05:24.247" v="737" actId="26606"/>
          <ac:spMkLst>
            <pc:docMk/>
            <pc:sldMk cId="4112322071" sldId="326"/>
            <ac:spMk id="17" creationId="{54160BD0-CB74-6FDA-225C-23E6FE19716A}"/>
          </ac:spMkLst>
        </pc:spChg>
        <pc:spChg chg="add mod">
          <ac:chgData name="Kirn, John A." userId="6ab06064-16d8-4f90-8be0-e284f35682f9" providerId="ADAL" clId="{1E6F17D0-1576-4A71-A6E6-D4988D14C26E}" dt="2023-12-04T16:05:24.247" v="737" actId="26606"/>
          <ac:spMkLst>
            <pc:docMk/>
            <pc:sldMk cId="4112322071" sldId="326"/>
            <ac:spMk id="18" creationId="{FF159D7D-A8FC-01B9-7E98-8C2AC4465A31}"/>
          </ac:spMkLst>
        </pc:spChg>
        <pc:picChg chg="add mod">
          <ac:chgData name="Kirn, John A." userId="6ab06064-16d8-4f90-8be0-e284f35682f9" providerId="ADAL" clId="{1E6F17D0-1576-4A71-A6E6-D4988D14C26E}" dt="2023-12-04T16:05:24.247" v="737" actId="26606"/>
          <ac:picMkLst>
            <pc:docMk/>
            <pc:sldMk cId="4112322071" sldId="326"/>
            <ac:picMk id="5" creationId="{E2213619-00BE-0C95-5E8D-C82CBDC1437B}"/>
          </ac:picMkLst>
        </pc:picChg>
      </pc:sldChg>
      <pc:sldChg chg="addSp delSp modSp mod modNotesTx">
        <pc:chgData name="Kirn, John A." userId="6ab06064-16d8-4f90-8be0-e284f35682f9" providerId="ADAL" clId="{1E6F17D0-1576-4A71-A6E6-D4988D14C26E}" dt="2023-12-04T20:26:47.498" v="2558" actId="6549"/>
        <pc:sldMkLst>
          <pc:docMk/>
          <pc:sldMk cId="1708221570" sldId="327"/>
        </pc:sldMkLst>
        <pc:spChg chg="add del">
          <ac:chgData name="Kirn, John A." userId="6ab06064-16d8-4f90-8be0-e284f35682f9" providerId="ADAL" clId="{1E6F17D0-1576-4A71-A6E6-D4988D14C26E}" dt="2023-12-04T15:25:53.626" v="599" actId="26606"/>
          <ac:spMkLst>
            <pc:docMk/>
            <pc:sldMk cId="1708221570" sldId="327"/>
            <ac:spMk id="2" creationId="{5A9A2FE0-240D-694F-B243-352DF13ED8AF}"/>
          </ac:spMkLst>
        </pc:spChg>
        <pc:spChg chg="mod">
          <ac:chgData name="Kirn, John A." userId="6ab06064-16d8-4f90-8be0-e284f35682f9" providerId="ADAL" clId="{1E6F17D0-1576-4A71-A6E6-D4988D14C26E}" dt="2023-12-04T16:21:11.042" v="863" actId="27636"/>
          <ac:spMkLst>
            <pc:docMk/>
            <pc:sldMk cId="1708221570" sldId="327"/>
            <ac:spMk id="3" creationId="{D4CD0CA1-A07E-4322-93BF-8A409478AB06}"/>
          </ac:spMkLst>
        </pc:spChg>
        <pc:spChg chg="add">
          <ac:chgData name="Kirn, John A." userId="6ab06064-16d8-4f90-8be0-e284f35682f9" providerId="ADAL" clId="{1E6F17D0-1576-4A71-A6E6-D4988D14C26E}" dt="2023-12-04T15:25:53.626" v="599" actId="26606"/>
          <ac:spMkLst>
            <pc:docMk/>
            <pc:sldMk cId="1708221570" sldId="327"/>
            <ac:spMk id="6" creationId="{9A4FE721-E213-FB2B-3D31-8932940E3440}"/>
          </ac:spMkLst>
        </pc:spChg>
        <pc:spChg chg="add">
          <ac:chgData name="Kirn, John A." userId="6ab06064-16d8-4f90-8be0-e284f35682f9" providerId="ADAL" clId="{1E6F17D0-1576-4A71-A6E6-D4988D14C26E}" dt="2023-12-04T15:25:53.626" v="599" actId="26606"/>
          <ac:spMkLst>
            <pc:docMk/>
            <pc:sldMk cId="1708221570" sldId="327"/>
            <ac:spMk id="7" creationId="{A10CC200-F1BD-808D-AB6A-A489BE9C65D7}"/>
          </ac:spMkLst>
        </pc:spChg>
        <pc:spChg chg="add">
          <ac:chgData name="Kirn, John A." userId="6ab06064-16d8-4f90-8be0-e284f35682f9" providerId="ADAL" clId="{1E6F17D0-1576-4A71-A6E6-D4988D14C26E}" dt="2023-12-04T15:25:53.626" v="599" actId="26606"/>
          <ac:spMkLst>
            <pc:docMk/>
            <pc:sldMk cId="1708221570" sldId="327"/>
            <ac:spMk id="8" creationId="{B5DA33A8-77F5-3397-D22D-5D2C29E683A3}"/>
          </ac:spMkLst>
        </pc:spChg>
        <pc:spChg chg="add del">
          <ac:chgData name="Kirn, John A." userId="6ab06064-16d8-4f90-8be0-e284f35682f9" providerId="ADAL" clId="{1E6F17D0-1576-4A71-A6E6-D4988D14C26E}" dt="2023-12-04T15:25:45.113" v="598" actId="26606"/>
          <ac:spMkLst>
            <pc:docMk/>
            <pc:sldMk cId="1708221570" sldId="327"/>
            <ac:spMk id="9" creationId="{9A4FE721-E213-FB2B-3D31-8932940E3440}"/>
          </ac:spMkLst>
        </pc:spChg>
        <pc:spChg chg="add del">
          <ac:chgData name="Kirn, John A." userId="6ab06064-16d8-4f90-8be0-e284f35682f9" providerId="ADAL" clId="{1E6F17D0-1576-4A71-A6E6-D4988D14C26E}" dt="2023-12-04T15:25:45.113" v="598" actId="26606"/>
          <ac:spMkLst>
            <pc:docMk/>
            <pc:sldMk cId="1708221570" sldId="327"/>
            <ac:spMk id="11" creationId="{A10CC200-F1BD-808D-AB6A-A489BE9C65D7}"/>
          </ac:spMkLst>
        </pc:spChg>
        <pc:spChg chg="add del">
          <ac:chgData name="Kirn, John A." userId="6ab06064-16d8-4f90-8be0-e284f35682f9" providerId="ADAL" clId="{1E6F17D0-1576-4A71-A6E6-D4988D14C26E}" dt="2023-12-04T15:25:45.113" v="598" actId="26606"/>
          <ac:spMkLst>
            <pc:docMk/>
            <pc:sldMk cId="1708221570" sldId="327"/>
            <ac:spMk id="13" creationId="{B5DA33A8-77F5-3397-D22D-5D2C29E683A3}"/>
          </ac:spMkLst>
        </pc:spChg>
        <pc:graphicFrameChg chg="add del">
          <ac:chgData name="Kirn, John A." userId="6ab06064-16d8-4f90-8be0-e284f35682f9" providerId="ADAL" clId="{1E6F17D0-1576-4A71-A6E6-D4988D14C26E}" dt="2023-12-04T15:25:45.113" v="598" actId="26606"/>
          <ac:graphicFrameMkLst>
            <pc:docMk/>
            <pc:sldMk cId="1708221570" sldId="327"/>
            <ac:graphicFrameMk id="5" creationId="{55F857B3-69BB-A29C-4FAE-509057421757}"/>
          </ac:graphicFrameMkLst>
        </pc:graphicFrameChg>
        <pc:graphicFrameChg chg="add mod modGraphic">
          <ac:chgData name="Kirn, John A." userId="6ab06064-16d8-4f90-8be0-e284f35682f9" providerId="ADAL" clId="{1E6F17D0-1576-4A71-A6E6-D4988D14C26E}" dt="2023-12-04T15:27:22.120" v="605" actId="207"/>
          <ac:graphicFrameMkLst>
            <pc:docMk/>
            <pc:sldMk cId="1708221570" sldId="327"/>
            <ac:graphicFrameMk id="10" creationId="{55F857B3-69BB-A29C-4FAE-509057421757}"/>
          </ac:graphicFrameMkLst>
        </pc:graphicFrameChg>
      </pc:sldChg>
      <pc:sldChg chg="addSp delSp modSp mod modAnim modNotesTx">
        <pc:chgData name="Kirn, John A." userId="6ab06064-16d8-4f90-8be0-e284f35682f9" providerId="ADAL" clId="{1E6F17D0-1576-4A71-A6E6-D4988D14C26E}" dt="2023-12-04T20:31:57.040" v="2594"/>
        <pc:sldMkLst>
          <pc:docMk/>
          <pc:sldMk cId="1991485929" sldId="329"/>
        </pc:sldMkLst>
        <pc:spChg chg="mod">
          <ac:chgData name="Kirn, John A." userId="6ab06064-16d8-4f90-8be0-e284f35682f9" providerId="ADAL" clId="{1E6F17D0-1576-4A71-A6E6-D4988D14C26E}" dt="2023-12-04T16:24:30.907" v="875" actId="12"/>
          <ac:spMkLst>
            <pc:docMk/>
            <pc:sldMk cId="1991485929" sldId="329"/>
            <ac:spMk id="2" creationId="{5A9A2FE0-240D-694F-B243-352DF13ED8AF}"/>
          </ac:spMkLst>
        </pc:spChg>
        <pc:spChg chg="mod">
          <ac:chgData name="Kirn, John A." userId="6ab06064-16d8-4f90-8be0-e284f35682f9" providerId="ADAL" clId="{1E6F17D0-1576-4A71-A6E6-D4988D14C26E}" dt="2023-12-04T16:25:34.311" v="879" actId="255"/>
          <ac:spMkLst>
            <pc:docMk/>
            <pc:sldMk cId="1991485929" sldId="329"/>
            <ac:spMk id="3" creationId="{D4CD0CA1-A07E-4322-93BF-8A409478AB06}"/>
          </ac:spMkLst>
        </pc:spChg>
        <pc:picChg chg="del">
          <ac:chgData name="Kirn, John A." userId="6ab06064-16d8-4f90-8be0-e284f35682f9" providerId="ADAL" clId="{1E6F17D0-1576-4A71-A6E6-D4988D14C26E}" dt="2023-12-04T16:23:49.226" v="870" actId="478"/>
          <ac:picMkLst>
            <pc:docMk/>
            <pc:sldMk cId="1991485929" sldId="329"/>
            <ac:picMk id="5" creationId="{DCE0176C-E3CD-464D-81D9-95ADA7E5833C}"/>
          </ac:picMkLst>
        </pc:picChg>
        <pc:picChg chg="add mod">
          <ac:chgData name="Kirn, John A." userId="6ab06064-16d8-4f90-8be0-e284f35682f9" providerId="ADAL" clId="{1E6F17D0-1576-4A71-A6E6-D4988D14C26E}" dt="2023-12-04T16:24:09.979" v="874" actId="1076"/>
          <ac:picMkLst>
            <pc:docMk/>
            <pc:sldMk cId="1991485929" sldId="329"/>
            <ac:picMk id="6" creationId="{133DAC3E-A255-2E26-2FE6-05934BAA14A8}"/>
          </ac:picMkLst>
        </pc:picChg>
      </pc:sldChg>
      <pc:sldChg chg="addSp modSp mod modNotesTx">
        <pc:chgData name="Kirn, John A." userId="6ab06064-16d8-4f90-8be0-e284f35682f9" providerId="ADAL" clId="{1E6F17D0-1576-4A71-A6E6-D4988D14C26E}" dt="2023-12-04T20:27:09.334" v="2562" actId="6549"/>
        <pc:sldMkLst>
          <pc:docMk/>
          <pc:sldMk cId="3741085050" sldId="330"/>
        </pc:sldMkLst>
        <pc:spChg chg="mod">
          <ac:chgData name="Kirn, John A." userId="6ab06064-16d8-4f90-8be0-e284f35682f9" providerId="ADAL" clId="{1E6F17D0-1576-4A71-A6E6-D4988D14C26E}" dt="2023-12-04T17:07:37.969" v="1155" actId="108"/>
          <ac:spMkLst>
            <pc:docMk/>
            <pc:sldMk cId="3741085050" sldId="330"/>
            <ac:spMk id="2" creationId="{5A9A2FE0-240D-694F-B243-352DF13ED8AF}"/>
          </ac:spMkLst>
        </pc:spChg>
        <pc:spChg chg="mod">
          <ac:chgData name="Kirn, John A." userId="6ab06064-16d8-4f90-8be0-e284f35682f9" providerId="ADAL" clId="{1E6F17D0-1576-4A71-A6E6-D4988D14C26E}" dt="2023-12-04T17:06:52.938" v="1154" actId="1076"/>
          <ac:spMkLst>
            <pc:docMk/>
            <pc:sldMk cId="3741085050" sldId="330"/>
            <ac:spMk id="3" creationId="{D4CD0CA1-A07E-4322-93BF-8A409478AB06}"/>
          </ac:spMkLst>
        </pc:spChg>
        <pc:spChg chg="add mod">
          <ac:chgData name="Kirn, John A." userId="6ab06064-16d8-4f90-8be0-e284f35682f9" providerId="ADAL" clId="{1E6F17D0-1576-4A71-A6E6-D4988D14C26E}" dt="2023-12-04T17:06:38.523" v="1152" actId="20577"/>
          <ac:spMkLst>
            <pc:docMk/>
            <pc:sldMk cId="3741085050" sldId="330"/>
            <ac:spMk id="4" creationId="{B8CB041C-391D-A9EE-32D9-C699EE07309B}"/>
          </ac:spMkLst>
        </pc:spChg>
        <pc:spChg chg="mod">
          <ac:chgData name="Kirn, John A." userId="6ab06064-16d8-4f90-8be0-e284f35682f9" providerId="ADAL" clId="{1E6F17D0-1576-4A71-A6E6-D4988D14C26E}" dt="2023-12-04T17:07:38.781" v="1156" actId="108"/>
          <ac:spMkLst>
            <pc:docMk/>
            <pc:sldMk cId="3741085050" sldId="330"/>
            <ac:spMk id="6" creationId="{13610ED2-62C1-994D-8C6F-84364DB7CBB5}"/>
          </ac:spMkLst>
        </pc:spChg>
        <pc:spChg chg="mod">
          <ac:chgData name="Kirn, John A." userId="6ab06064-16d8-4f90-8be0-e284f35682f9" providerId="ADAL" clId="{1E6F17D0-1576-4A71-A6E6-D4988D14C26E}" dt="2023-12-04T17:07:39.395" v="1157" actId="108"/>
          <ac:spMkLst>
            <pc:docMk/>
            <pc:sldMk cId="3741085050" sldId="330"/>
            <ac:spMk id="7" creationId="{3EBE3521-FF28-2A4D-BC1E-201617FBD6DA}"/>
          </ac:spMkLst>
        </pc:spChg>
        <pc:spChg chg="mod">
          <ac:chgData name="Kirn, John A." userId="6ab06064-16d8-4f90-8be0-e284f35682f9" providerId="ADAL" clId="{1E6F17D0-1576-4A71-A6E6-D4988D14C26E}" dt="2023-12-04T17:07:40.145" v="1158" actId="108"/>
          <ac:spMkLst>
            <pc:docMk/>
            <pc:sldMk cId="3741085050" sldId="330"/>
            <ac:spMk id="8" creationId="{810B08E4-6631-794B-87FE-2CC1B361288A}"/>
          </ac:spMkLst>
        </pc:spChg>
        <pc:spChg chg="mod">
          <ac:chgData name="Kirn, John A." userId="6ab06064-16d8-4f90-8be0-e284f35682f9" providerId="ADAL" clId="{1E6F17D0-1576-4A71-A6E6-D4988D14C26E}" dt="2023-12-04T17:07:41.031" v="1159" actId="108"/>
          <ac:spMkLst>
            <pc:docMk/>
            <pc:sldMk cId="3741085050" sldId="330"/>
            <ac:spMk id="9" creationId="{E80D1BE2-75B3-9E47-B20A-3B1988F1EF45}"/>
          </ac:spMkLst>
        </pc:spChg>
        <pc:spChg chg="mod">
          <ac:chgData name="Kirn, John A." userId="6ab06064-16d8-4f90-8be0-e284f35682f9" providerId="ADAL" clId="{1E6F17D0-1576-4A71-A6E6-D4988D14C26E}" dt="2023-12-04T17:07:42.017" v="1160" actId="108"/>
          <ac:spMkLst>
            <pc:docMk/>
            <pc:sldMk cId="3741085050" sldId="330"/>
            <ac:spMk id="10" creationId="{5FAED3A4-C762-3840-9A48-8B0D4F85B7CD}"/>
          </ac:spMkLst>
        </pc:spChg>
      </pc:sldChg>
      <pc:sldChg chg="addSp delSp modSp mod modAnim modNotesTx">
        <pc:chgData name="Kirn, John A." userId="6ab06064-16d8-4f90-8be0-e284f35682f9" providerId="ADAL" clId="{1E6F17D0-1576-4A71-A6E6-D4988D14C26E}" dt="2023-12-04T20:37:48.448" v="2633"/>
        <pc:sldMkLst>
          <pc:docMk/>
          <pc:sldMk cId="373477400" sldId="331"/>
        </pc:sldMkLst>
        <pc:spChg chg="del mod">
          <ac:chgData name="Kirn, John A." userId="6ab06064-16d8-4f90-8be0-e284f35682f9" providerId="ADAL" clId="{1E6F17D0-1576-4A71-A6E6-D4988D14C26E}" dt="2023-12-04T17:18:56.255" v="1190" actId="22"/>
          <ac:spMkLst>
            <pc:docMk/>
            <pc:sldMk cId="373477400" sldId="331"/>
            <ac:spMk id="2" creationId="{5A9A2FE0-240D-694F-B243-352DF13ED8AF}"/>
          </ac:spMkLst>
        </pc:spChg>
        <pc:spChg chg="mod">
          <ac:chgData name="Kirn, John A." userId="6ab06064-16d8-4f90-8be0-e284f35682f9" providerId="ADAL" clId="{1E6F17D0-1576-4A71-A6E6-D4988D14C26E}" dt="2023-12-04T17:27:37.606" v="1300" actId="108"/>
          <ac:spMkLst>
            <pc:docMk/>
            <pc:sldMk cId="373477400" sldId="331"/>
            <ac:spMk id="3" creationId="{D4CD0CA1-A07E-4322-93BF-8A409478AB06}"/>
          </ac:spMkLst>
        </pc:spChg>
        <pc:spChg chg="add mod">
          <ac:chgData name="Kirn, John A." userId="6ab06064-16d8-4f90-8be0-e284f35682f9" providerId="ADAL" clId="{1E6F17D0-1576-4A71-A6E6-D4988D14C26E}" dt="2023-12-04T17:19:51.026" v="1226" actId="20577"/>
          <ac:spMkLst>
            <pc:docMk/>
            <pc:sldMk cId="373477400" sldId="331"/>
            <ac:spMk id="7" creationId="{312A4665-AC0C-6891-E80D-BAF6D69F38A6}"/>
          </ac:spMkLst>
        </pc:spChg>
        <pc:spChg chg="add mod">
          <ac:chgData name="Kirn, John A." userId="6ab06064-16d8-4f90-8be0-e284f35682f9" providerId="ADAL" clId="{1E6F17D0-1576-4A71-A6E6-D4988D14C26E}" dt="2023-12-04T17:30:50.952" v="1347" actId="14100"/>
          <ac:spMkLst>
            <pc:docMk/>
            <pc:sldMk cId="373477400" sldId="331"/>
            <ac:spMk id="8" creationId="{395B5689-C34D-0B0F-54BC-1A306B42E57B}"/>
          </ac:spMkLst>
        </pc:spChg>
        <pc:spChg chg="add mod">
          <ac:chgData name="Kirn, John A." userId="6ab06064-16d8-4f90-8be0-e284f35682f9" providerId="ADAL" clId="{1E6F17D0-1576-4A71-A6E6-D4988D14C26E}" dt="2023-12-04T17:29:10.436" v="1317" actId="20577"/>
          <ac:spMkLst>
            <pc:docMk/>
            <pc:sldMk cId="373477400" sldId="331"/>
            <ac:spMk id="9" creationId="{F45D1524-67BC-C8BD-A9A2-78E5EBF8E973}"/>
          </ac:spMkLst>
        </pc:spChg>
        <pc:spChg chg="add mod ord">
          <ac:chgData name="Kirn, John A." userId="6ab06064-16d8-4f90-8be0-e284f35682f9" providerId="ADAL" clId="{1E6F17D0-1576-4A71-A6E6-D4988D14C26E}" dt="2023-12-04T17:27:09.528" v="1298" actId="1076"/>
          <ac:spMkLst>
            <pc:docMk/>
            <pc:sldMk cId="373477400" sldId="331"/>
            <ac:spMk id="10" creationId="{D475AB3B-C763-8B48-0D10-AB3F73D8D3BD}"/>
          </ac:spMkLst>
        </pc:spChg>
        <pc:picChg chg="add del mod ord">
          <ac:chgData name="Kirn, John A." userId="6ab06064-16d8-4f90-8be0-e284f35682f9" providerId="ADAL" clId="{1E6F17D0-1576-4A71-A6E6-D4988D14C26E}" dt="2023-12-04T17:19:08.322" v="1192" actId="478"/>
          <ac:picMkLst>
            <pc:docMk/>
            <pc:sldMk cId="373477400" sldId="331"/>
            <ac:picMk id="5" creationId="{7570B2BA-1AAB-2B3E-7A38-00D2E639B5FE}"/>
          </ac:picMkLst>
        </pc:picChg>
      </pc:sldChg>
      <pc:sldChg chg="modSp mod modAnim">
        <pc:chgData name="Kirn, John A." userId="6ab06064-16d8-4f90-8be0-e284f35682f9" providerId="ADAL" clId="{1E6F17D0-1576-4A71-A6E6-D4988D14C26E}" dt="2023-12-04T20:32:19.397" v="2597"/>
        <pc:sldMkLst>
          <pc:docMk/>
          <pc:sldMk cId="26222708" sldId="332"/>
        </pc:sldMkLst>
        <pc:spChg chg="mod">
          <ac:chgData name="Kirn, John A." userId="6ab06064-16d8-4f90-8be0-e284f35682f9" providerId="ADAL" clId="{1E6F17D0-1576-4A71-A6E6-D4988D14C26E}" dt="2023-12-04T17:33:10.046" v="1357" actId="1076"/>
          <ac:spMkLst>
            <pc:docMk/>
            <pc:sldMk cId="26222708" sldId="332"/>
            <ac:spMk id="2" creationId="{5A9A2FE0-240D-694F-B243-352DF13ED8AF}"/>
          </ac:spMkLst>
        </pc:spChg>
        <pc:spChg chg="mod">
          <ac:chgData name="Kirn, John A." userId="6ab06064-16d8-4f90-8be0-e284f35682f9" providerId="ADAL" clId="{1E6F17D0-1576-4A71-A6E6-D4988D14C26E}" dt="2023-12-04T17:34:42.717" v="1364" actId="108"/>
          <ac:spMkLst>
            <pc:docMk/>
            <pc:sldMk cId="26222708" sldId="332"/>
            <ac:spMk id="3" creationId="{D4CD0CA1-A07E-4322-93BF-8A409478AB06}"/>
          </ac:spMkLst>
        </pc:spChg>
        <pc:spChg chg="mod">
          <ac:chgData name="Kirn, John A." userId="6ab06064-16d8-4f90-8be0-e284f35682f9" providerId="ADAL" clId="{1E6F17D0-1576-4A71-A6E6-D4988D14C26E}" dt="2023-12-04T17:34:17.794" v="1363" actId="255"/>
          <ac:spMkLst>
            <pc:docMk/>
            <pc:sldMk cId="26222708" sldId="332"/>
            <ac:spMk id="6" creationId="{6F384D82-50B3-CD4F-A0F4-A2C3F357E67F}"/>
          </ac:spMkLst>
        </pc:spChg>
      </pc:sldChg>
      <pc:sldChg chg="addSp delSp modSp del mod modClrScheme chgLayout">
        <pc:chgData name="Kirn, John A." userId="6ab06064-16d8-4f90-8be0-e284f35682f9" providerId="ADAL" clId="{1E6F17D0-1576-4A71-A6E6-D4988D14C26E}" dt="2023-12-04T17:48:49.851" v="1560" actId="47"/>
        <pc:sldMkLst>
          <pc:docMk/>
          <pc:sldMk cId="576954264" sldId="333"/>
        </pc:sldMkLst>
        <pc:spChg chg="mod">
          <ac:chgData name="Kirn, John A." userId="6ab06064-16d8-4f90-8be0-e284f35682f9" providerId="ADAL" clId="{1E6F17D0-1576-4A71-A6E6-D4988D14C26E}" dt="2023-12-04T17:46:42.629" v="1547" actId="20577"/>
          <ac:spMkLst>
            <pc:docMk/>
            <pc:sldMk cId="576954264" sldId="333"/>
            <ac:spMk id="2" creationId="{5A9A2FE0-240D-694F-B243-352DF13ED8AF}"/>
          </ac:spMkLst>
        </pc:spChg>
        <pc:spChg chg="mod">
          <ac:chgData name="Kirn, John A." userId="6ab06064-16d8-4f90-8be0-e284f35682f9" providerId="ADAL" clId="{1E6F17D0-1576-4A71-A6E6-D4988D14C26E}" dt="2023-12-04T17:38:20.609" v="1374" actId="26606"/>
          <ac:spMkLst>
            <pc:docMk/>
            <pc:sldMk cId="576954264" sldId="333"/>
            <ac:spMk id="3" creationId="{D4CD0CA1-A07E-4322-93BF-8A409478AB06}"/>
          </ac:spMkLst>
        </pc:spChg>
        <pc:spChg chg="del mod">
          <ac:chgData name="Kirn, John A." userId="6ab06064-16d8-4f90-8be0-e284f35682f9" providerId="ADAL" clId="{1E6F17D0-1576-4A71-A6E6-D4988D14C26E}" dt="2023-12-04T17:38:20.609" v="1374" actId="26606"/>
          <ac:spMkLst>
            <pc:docMk/>
            <pc:sldMk cId="576954264" sldId="333"/>
            <ac:spMk id="6" creationId="{E640AE92-6F05-E84A-897D-DBBEE2A9476B}"/>
          </ac:spMkLst>
        </pc:spChg>
        <pc:spChg chg="add del mod">
          <ac:chgData name="Kirn, John A." userId="6ab06064-16d8-4f90-8be0-e284f35682f9" providerId="ADAL" clId="{1E6F17D0-1576-4A71-A6E6-D4988D14C26E}" dt="2023-12-04T17:39:59.639" v="1394" actId="478"/>
          <ac:spMkLst>
            <pc:docMk/>
            <pc:sldMk cId="576954264" sldId="333"/>
            <ac:spMk id="9" creationId="{7CFB24B9-B175-2BC1-676C-7948A1F107C0}"/>
          </ac:spMkLst>
        </pc:spChg>
        <pc:spChg chg="add mod">
          <ac:chgData name="Kirn, John A." userId="6ab06064-16d8-4f90-8be0-e284f35682f9" providerId="ADAL" clId="{1E6F17D0-1576-4A71-A6E6-D4988D14C26E}" dt="2023-12-04T17:40:12.690" v="1399" actId="20577"/>
          <ac:spMkLst>
            <pc:docMk/>
            <pc:sldMk cId="576954264" sldId="333"/>
            <ac:spMk id="11" creationId="{80E1F820-4665-1C54-257F-0EF5A6EA14C8}"/>
          </ac:spMkLst>
        </pc:spChg>
        <pc:spChg chg="add mod">
          <ac:chgData name="Kirn, John A." userId="6ab06064-16d8-4f90-8be0-e284f35682f9" providerId="ADAL" clId="{1E6F17D0-1576-4A71-A6E6-D4988D14C26E}" dt="2023-12-04T17:38:20.609" v="1374" actId="26606"/>
          <ac:spMkLst>
            <pc:docMk/>
            <pc:sldMk cId="576954264" sldId="333"/>
            <ac:spMk id="12" creationId="{5C8EDBE4-73DE-7D5E-152C-3BCBDAA73622}"/>
          </ac:spMkLst>
        </pc:spChg>
        <pc:spChg chg="add mod">
          <ac:chgData name="Kirn, John A." userId="6ab06064-16d8-4f90-8be0-e284f35682f9" providerId="ADAL" clId="{1E6F17D0-1576-4A71-A6E6-D4988D14C26E}" dt="2023-12-04T17:41:07.621" v="1444" actId="20577"/>
          <ac:spMkLst>
            <pc:docMk/>
            <pc:sldMk cId="576954264" sldId="333"/>
            <ac:spMk id="13" creationId="{BA1F0491-96C2-64B4-2D9D-715D02ABD8A8}"/>
          </ac:spMkLst>
        </pc:spChg>
        <pc:spChg chg="add mod">
          <ac:chgData name="Kirn, John A." userId="6ab06064-16d8-4f90-8be0-e284f35682f9" providerId="ADAL" clId="{1E6F17D0-1576-4A71-A6E6-D4988D14C26E}" dt="2023-12-04T17:38:20.609" v="1374" actId="26606"/>
          <ac:spMkLst>
            <pc:docMk/>
            <pc:sldMk cId="576954264" sldId="333"/>
            <ac:spMk id="14" creationId="{F8B0F3E5-D505-D6FA-07AC-65A056B94CBA}"/>
          </ac:spMkLst>
        </pc:spChg>
        <pc:spChg chg="add mod">
          <ac:chgData name="Kirn, John A." userId="6ab06064-16d8-4f90-8be0-e284f35682f9" providerId="ADAL" clId="{1E6F17D0-1576-4A71-A6E6-D4988D14C26E}" dt="2023-12-04T17:38:20.609" v="1374" actId="26606"/>
          <ac:spMkLst>
            <pc:docMk/>
            <pc:sldMk cId="576954264" sldId="333"/>
            <ac:spMk id="16" creationId="{555C5AFB-74BB-EA05-1C86-8B8E58F5C1C0}"/>
          </ac:spMkLst>
        </pc:spChg>
        <pc:spChg chg="add mod">
          <ac:chgData name="Kirn, John A." userId="6ab06064-16d8-4f90-8be0-e284f35682f9" providerId="ADAL" clId="{1E6F17D0-1576-4A71-A6E6-D4988D14C26E}" dt="2023-12-04T17:38:25.743" v="1377" actId="20577"/>
          <ac:spMkLst>
            <pc:docMk/>
            <pc:sldMk cId="576954264" sldId="333"/>
            <ac:spMk id="18" creationId="{7B54065A-C88B-B77D-1556-4BADA7333C03}"/>
          </ac:spMkLst>
        </pc:spChg>
        <pc:spChg chg="add mod">
          <ac:chgData name="Kirn, John A." userId="6ab06064-16d8-4f90-8be0-e284f35682f9" providerId="ADAL" clId="{1E6F17D0-1576-4A71-A6E6-D4988D14C26E}" dt="2023-12-04T17:38:27.388" v="1379" actId="20577"/>
          <ac:spMkLst>
            <pc:docMk/>
            <pc:sldMk cId="576954264" sldId="333"/>
            <ac:spMk id="20" creationId="{3B6EC799-1655-4C1C-932C-B646149E7DB8}"/>
          </ac:spMkLst>
        </pc:spChg>
        <pc:graphicFrameChg chg="add del mod">
          <ac:chgData name="Kirn, John A." userId="6ab06064-16d8-4f90-8be0-e284f35682f9" providerId="ADAL" clId="{1E6F17D0-1576-4A71-A6E6-D4988D14C26E}" dt="2023-12-04T17:39:27.898" v="1385" actId="478"/>
          <ac:graphicFrameMkLst>
            <pc:docMk/>
            <pc:sldMk cId="576954264" sldId="333"/>
            <ac:graphicFrameMk id="8" creationId="{6903DF28-4C25-BD1F-5E44-0001C06CA1C4}"/>
          </ac:graphicFrameMkLst>
        </pc:graphicFrameChg>
        <pc:picChg chg="add mod">
          <ac:chgData name="Kirn, John A." userId="6ab06064-16d8-4f90-8be0-e284f35682f9" providerId="ADAL" clId="{1E6F17D0-1576-4A71-A6E6-D4988D14C26E}" dt="2023-12-04T17:40:16.864" v="1400" actId="1076"/>
          <ac:picMkLst>
            <pc:docMk/>
            <pc:sldMk cId="576954264" sldId="333"/>
            <ac:picMk id="5" creationId="{D34DC172-923D-4A15-4E5F-39E5A78D00EF}"/>
          </ac:picMkLst>
        </pc:picChg>
      </pc:sldChg>
      <pc:sldChg chg="modSp mod modNotesTx">
        <pc:chgData name="Kirn, John A." userId="6ab06064-16d8-4f90-8be0-e284f35682f9" providerId="ADAL" clId="{1E6F17D0-1576-4A71-A6E6-D4988D14C26E}" dt="2023-12-04T20:27:26.407" v="2564" actId="6549"/>
        <pc:sldMkLst>
          <pc:docMk/>
          <pc:sldMk cId="2006948493" sldId="334"/>
        </pc:sldMkLst>
        <pc:spChg chg="mod">
          <ac:chgData name="Kirn, John A." userId="6ab06064-16d8-4f90-8be0-e284f35682f9" providerId="ADAL" clId="{1E6F17D0-1576-4A71-A6E6-D4988D14C26E}" dt="2023-12-04T17:52:45.535" v="1596" actId="208"/>
          <ac:spMkLst>
            <pc:docMk/>
            <pc:sldMk cId="2006948493" sldId="334"/>
            <ac:spMk id="2" creationId="{5A9A2FE0-240D-694F-B243-352DF13ED8AF}"/>
          </ac:spMkLst>
        </pc:spChg>
        <pc:spChg chg="mod">
          <ac:chgData name="Kirn, John A." userId="6ab06064-16d8-4f90-8be0-e284f35682f9" providerId="ADAL" clId="{1E6F17D0-1576-4A71-A6E6-D4988D14C26E}" dt="2023-12-04T17:50:55.254" v="1563" actId="108"/>
          <ac:spMkLst>
            <pc:docMk/>
            <pc:sldMk cId="2006948493" sldId="334"/>
            <ac:spMk id="3" creationId="{D4CD0CA1-A07E-4322-93BF-8A409478AB06}"/>
          </ac:spMkLst>
        </pc:spChg>
      </pc:sldChg>
      <pc:sldChg chg="addSp modSp mod modClrScheme modAnim chgLayout modNotesTx">
        <pc:chgData name="Kirn, John A." userId="6ab06064-16d8-4f90-8be0-e284f35682f9" providerId="ADAL" clId="{1E6F17D0-1576-4A71-A6E6-D4988D14C26E}" dt="2023-12-04T20:33:17.737" v="2605"/>
        <pc:sldMkLst>
          <pc:docMk/>
          <pc:sldMk cId="1258850046" sldId="335"/>
        </pc:sldMkLst>
        <pc:spChg chg="mod ord">
          <ac:chgData name="Kirn, John A." userId="6ab06064-16d8-4f90-8be0-e284f35682f9" providerId="ADAL" clId="{1E6F17D0-1576-4A71-A6E6-D4988D14C26E}" dt="2023-12-04T20:33:02.616" v="2603" actId="207"/>
          <ac:spMkLst>
            <pc:docMk/>
            <pc:sldMk cId="1258850046" sldId="335"/>
            <ac:spMk id="2" creationId="{5A9A2FE0-240D-694F-B243-352DF13ED8AF}"/>
          </ac:spMkLst>
        </pc:spChg>
        <pc:spChg chg="mod">
          <ac:chgData name="Kirn, John A." userId="6ab06064-16d8-4f90-8be0-e284f35682f9" providerId="ADAL" clId="{1E6F17D0-1576-4A71-A6E6-D4988D14C26E}" dt="2023-12-04T20:32:50.095" v="2598" actId="26606"/>
          <ac:spMkLst>
            <pc:docMk/>
            <pc:sldMk cId="1258850046" sldId="335"/>
            <ac:spMk id="3" creationId="{D4CD0CA1-A07E-4322-93BF-8A409478AB06}"/>
          </ac:spMkLst>
        </pc:spChg>
        <pc:spChg chg="add mod">
          <ac:chgData name="Kirn, John A." userId="6ab06064-16d8-4f90-8be0-e284f35682f9" providerId="ADAL" clId="{1E6F17D0-1576-4A71-A6E6-D4988D14C26E}" dt="2023-12-04T20:32:50.095" v="2598" actId="26606"/>
          <ac:spMkLst>
            <pc:docMk/>
            <pc:sldMk cId="1258850046" sldId="335"/>
            <ac:spMk id="12" creationId="{C0809278-D914-FC7B-5AB9-730595D2DF67}"/>
          </ac:spMkLst>
        </pc:spChg>
        <pc:spChg chg="add mod">
          <ac:chgData name="Kirn, John A." userId="6ab06064-16d8-4f90-8be0-e284f35682f9" providerId="ADAL" clId="{1E6F17D0-1576-4A71-A6E6-D4988D14C26E}" dt="2023-12-04T20:32:50.095" v="2598" actId="26606"/>
          <ac:spMkLst>
            <pc:docMk/>
            <pc:sldMk cId="1258850046" sldId="335"/>
            <ac:spMk id="14" creationId="{BA757C0D-9795-36DF-6B5E-152CF52AAB40}"/>
          </ac:spMkLst>
        </pc:spChg>
        <pc:spChg chg="add mod">
          <ac:chgData name="Kirn, John A." userId="6ab06064-16d8-4f90-8be0-e284f35682f9" providerId="ADAL" clId="{1E6F17D0-1576-4A71-A6E6-D4988D14C26E}" dt="2023-12-04T20:32:50.095" v="2598" actId="26606"/>
          <ac:spMkLst>
            <pc:docMk/>
            <pc:sldMk cId="1258850046" sldId="335"/>
            <ac:spMk id="16" creationId="{35585712-1184-579B-A43D-23305C40DBD1}"/>
          </ac:spMkLst>
        </pc:spChg>
        <pc:spChg chg="add mod">
          <ac:chgData name="Kirn, John A." userId="6ab06064-16d8-4f90-8be0-e284f35682f9" providerId="ADAL" clId="{1E6F17D0-1576-4A71-A6E6-D4988D14C26E}" dt="2023-12-04T20:32:56.967" v="2600" actId="20577"/>
          <ac:spMkLst>
            <pc:docMk/>
            <pc:sldMk cId="1258850046" sldId="335"/>
            <ac:spMk id="18" creationId="{E13E8DF7-2992-A92E-E5FB-3EEC0B483AD6}"/>
          </ac:spMkLst>
        </pc:spChg>
        <pc:spChg chg="add mod">
          <ac:chgData name="Kirn, John A." userId="6ab06064-16d8-4f90-8be0-e284f35682f9" providerId="ADAL" clId="{1E6F17D0-1576-4A71-A6E6-D4988D14C26E}" dt="2023-12-04T20:32:58.239" v="2602" actId="20577"/>
          <ac:spMkLst>
            <pc:docMk/>
            <pc:sldMk cId="1258850046" sldId="335"/>
            <ac:spMk id="20" creationId="{56E28422-CD18-5958-E717-9D90653B7D42}"/>
          </ac:spMkLst>
        </pc:spChg>
        <pc:picChg chg="mod">
          <ac:chgData name="Kirn, John A." userId="6ab06064-16d8-4f90-8be0-e284f35682f9" providerId="ADAL" clId="{1E6F17D0-1576-4A71-A6E6-D4988D14C26E}" dt="2023-12-04T20:32:50.095" v="2598" actId="26606"/>
          <ac:picMkLst>
            <pc:docMk/>
            <pc:sldMk cId="1258850046" sldId="335"/>
            <ac:picMk id="7" creationId="{70479E4A-2506-1B4F-A3AB-719D6D922923}"/>
          </ac:picMkLst>
        </pc:picChg>
      </pc:sldChg>
      <pc:sldChg chg="modSp mod modAnim modNotesTx">
        <pc:chgData name="Kirn, John A." userId="6ab06064-16d8-4f90-8be0-e284f35682f9" providerId="ADAL" clId="{1E6F17D0-1576-4A71-A6E6-D4988D14C26E}" dt="2023-12-04T20:33:26.988" v="2606"/>
        <pc:sldMkLst>
          <pc:docMk/>
          <pc:sldMk cId="2555993674" sldId="336"/>
        </pc:sldMkLst>
        <pc:spChg chg="mod">
          <ac:chgData name="Kirn, John A." userId="6ab06064-16d8-4f90-8be0-e284f35682f9" providerId="ADAL" clId="{1E6F17D0-1576-4A71-A6E6-D4988D14C26E}" dt="2023-12-04T17:58:29.572" v="1664" actId="114"/>
          <ac:spMkLst>
            <pc:docMk/>
            <pc:sldMk cId="2555993674" sldId="336"/>
            <ac:spMk id="2" creationId="{5A9A2FE0-240D-694F-B243-352DF13ED8AF}"/>
          </ac:spMkLst>
        </pc:spChg>
        <pc:spChg chg="mod">
          <ac:chgData name="Kirn, John A." userId="6ab06064-16d8-4f90-8be0-e284f35682f9" providerId="ADAL" clId="{1E6F17D0-1576-4A71-A6E6-D4988D14C26E}" dt="2023-12-04T17:59:25.543" v="1665" actId="108"/>
          <ac:spMkLst>
            <pc:docMk/>
            <pc:sldMk cId="2555993674" sldId="336"/>
            <ac:spMk id="3" creationId="{D4CD0CA1-A07E-4322-93BF-8A409478AB06}"/>
          </ac:spMkLst>
        </pc:spChg>
      </pc:sldChg>
      <pc:sldChg chg="addSp delSp modSp mod modNotesTx">
        <pc:chgData name="Kirn, John A." userId="6ab06064-16d8-4f90-8be0-e284f35682f9" providerId="ADAL" clId="{1E6F17D0-1576-4A71-A6E6-D4988D14C26E}" dt="2023-12-04T20:27:41.055" v="2567" actId="6549"/>
        <pc:sldMkLst>
          <pc:docMk/>
          <pc:sldMk cId="2500984260" sldId="337"/>
        </pc:sldMkLst>
        <pc:spChg chg="del mod">
          <ac:chgData name="Kirn, John A." userId="6ab06064-16d8-4f90-8be0-e284f35682f9" providerId="ADAL" clId="{1E6F17D0-1576-4A71-A6E6-D4988D14C26E}" dt="2023-12-04T18:04:57.548" v="1686" actId="478"/>
          <ac:spMkLst>
            <pc:docMk/>
            <pc:sldMk cId="2500984260" sldId="337"/>
            <ac:spMk id="2" creationId="{5A9A2FE0-240D-694F-B243-352DF13ED8AF}"/>
          </ac:spMkLst>
        </pc:spChg>
        <pc:spChg chg="mod">
          <ac:chgData name="Kirn, John A." userId="6ab06064-16d8-4f90-8be0-e284f35682f9" providerId="ADAL" clId="{1E6F17D0-1576-4A71-A6E6-D4988D14C26E}" dt="2023-12-04T18:02:19.796" v="1669" actId="207"/>
          <ac:spMkLst>
            <pc:docMk/>
            <pc:sldMk cId="2500984260" sldId="337"/>
            <ac:spMk id="3" creationId="{D4CD0CA1-A07E-4322-93BF-8A409478AB06}"/>
          </ac:spMkLst>
        </pc:spChg>
        <pc:spChg chg="add mod">
          <ac:chgData name="Kirn, John A." userId="6ab06064-16d8-4f90-8be0-e284f35682f9" providerId="ADAL" clId="{1E6F17D0-1576-4A71-A6E6-D4988D14C26E}" dt="2023-12-04T19:22:02.818" v="2418" actId="20577"/>
          <ac:spMkLst>
            <pc:docMk/>
            <pc:sldMk cId="2500984260" sldId="337"/>
            <ac:spMk id="4" creationId="{8E110ED9-37CE-2A75-2277-C74557CD6A8D}"/>
          </ac:spMkLst>
        </pc:spChg>
        <pc:spChg chg="add mod">
          <ac:chgData name="Kirn, John A." userId="6ab06064-16d8-4f90-8be0-e284f35682f9" providerId="ADAL" clId="{1E6F17D0-1576-4A71-A6E6-D4988D14C26E}" dt="2023-12-04T18:07:14.033" v="1709"/>
          <ac:spMkLst>
            <pc:docMk/>
            <pc:sldMk cId="2500984260" sldId="337"/>
            <ac:spMk id="6" creationId="{DFFF1264-86FF-DFDC-840E-63064C92FE65}"/>
          </ac:spMkLst>
        </pc:spChg>
        <pc:spChg chg="add del mod">
          <ac:chgData name="Kirn, John A." userId="6ab06064-16d8-4f90-8be0-e284f35682f9" providerId="ADAL" clId="{1E6F17D0-1576-4A71-A6E6-D4988D14C26E}" dt="2023-12-04T18:04:56.298" v="1685" actId="478"/>
          <ac:spMkLst>
            <pc:docMk/>
            <pc:sldMk cId="2500984260" sldId="337"/>
            <ac:spMk id="7" creationId="{0F07C07C-E110-EFF0-8DEF-2583A0834008}"/>
          </ac:spMkLst>
        </pc:spChg>
        <pc:spChg chg="add del mod">
          <ac:chgData name="Kirn, John A." userId="6ab06064-16d8-4f90-8be0-e284f35682f9" providerId="ADAL" clId="{1E6F17D0-1576-4A71-A6E6-D4988D14C26E}" dt="2023-12-04T18:04:54.559" v="1684" actId="478"/>
          <ac:spMkLst>
            <pc:docMk/>
            <pc:sldMk cId="2500984260" sldId="337"/>
            <ac:spMk id="8" creationId="{F1056D41-EF12-6200-6142-DB7B487252E5}"/>
          </ac:spMkLst>
        </pc:spChg>
        <pc:spChg chg="add del mod">
          <ac:chgData name="Kirn, John A." userId="6ab06064-16d8-4f90-8be0-e284f35682f9" providerId="ADAL" clId="{1E6F17D0-1576-4A71-A6E6-D4988D14C26E}" dt="2023-12-04T18:05:36.939" v="1694" actId="478"/>
          <ac:spMkLst>
            <pc:docMk/>
            <pc:sldMk cId="2500984260" sldId="337"/>
            <ac:spMk id="9" creationId="{2D465635-32BE-410A-47E9-0BB72859D386}"/>
          </ac:spMkLst>
        </pc:spChg>
        <pc:spChg chg="add del mod">
          <ac:chgData name="Kirn, John A." userId="6ab06064-16d8-4f90-8be0-e284f35682f9" providerId="ADAL" clId="{1E6F17D0-1576-4A71-A6E6-D4988D14C26E}" dt="2023-12-04T18:05:38.224" v="1695" actId="478"/>
          <ac:spMkLst>
            <pc:docMk/>
            <pc:sldMk cId="2500984260" sldId="337"/>
            <ac:spMk id="10" creationId="{7D01ED26-5891-8D4C-201A-FB31C26C66F6}"/>
          </ac:spMkLst>
        </pc:spChg>
        <pc:spChg chg="add mod">
          <ac:chgData name="Kirn, John A." userId="6ab06064-16d8-4f90-8be0-e284f35682f9" providerId="ADAL" clId="{1E6F17D0-1576-4A71-A6E6-D4988D14C26E}" dt="2023-12-04T19:28:08.430" v="2435" actId="20577"/>
          <ac:spMkLst>
            <pc:docMk/>
            <pc:sldMk cId="2500984260" sldId="337"/>
            <ac:spMk id="12" creationId="{FC01D795-D169-B816-411F-109C667FA1D1}"/>
          </ac:spMkLst>
        </pc:spChg>
        <pc:spChg chg="add del mod">
          <ac:chgData name="Kirn, John A." userId="6ab06064-16d8-4f90-8be0-e284f35682f9" providerId="ADAL" clId="{1E6F17D0-1576-4A71-A6E6-D4988D14C26E}" dt="2023-12-04T18:05:35.135" v="1693" actId="478"/>
          <ac:spMkLst>
            <pc:docMk/>
            <pc:sldMk cId="2500984260" sldId="337"/>
            <ac:spMk id="13" creationId="{A55167A7-424E-A404-1F07-CAA0CBD29B7B}"/>
          </ac:spMkLst>
        </pc:spChg>
        <pc:spChg chg="add mod">
          <ac:chgData name="Kirn, John A." userId="6ab06064-16d8-4f90-8be0-e284f35682f9" providerId="ADAL" clId="{1E6F17D0-1576-4A71-A6E6-D4988D14C26E}" dt="2023-12-04T18:07:38.415" v="1711"/>
          <ac:spMkLst>
            <pc:docMk/>
            <pc:sldMk cId="2500984260" sldId="337"/>
            <ac:spMk id="14" creationId="{26372E4F-4B9D-0CCC-092F-D9F3A829AA07}"/>
          </ac:spMkLst>
        </pc:spChg>
        <pc:spChg chg="add mod">
          <ac:chgData name="Kirn, John A." userId="6ab06064-16d8-4f90-8be0-e284f35682f9" providerId="ADAL" clId="{1E6F17D0-1576-4A71-A6E6-D4988D14C26E}" dt="2023-12-04T18:08:07.410" v="1712"/>
          <ac:spMkLst>
            <pc:docMk/>
            <pc:sldMk cId="2500984260" sldId="337"/>
            <ac:spMk id="15" creationId="{AA739F29-BE90-ED09-0185-0E7562BFD446}"/>
          </ac:spMkLst>
        </pc:spChg>
        <pc:spChg chg="add mod">
          <ac:chgData name="Kirn, John A." userId="6ab06064-16d8-4f90-8be0-e284f35682f9" providerId="ADAL" clId="{1E6F17D0-1576-4A71-A6E6-D4988D14C26E}" dt="2023-12-04T18:08:33.312" v="1713"/>
          <ac:spMkLst>
            <pc:docMk/>
            <pc:sldMk cId="2500984260" sldId="337"/>
            <ac:spMk id="16" creationId="{E95B75DD-3D93-C885-3579-AD025ABF2FBC}"/>
          </ac:spMkLst>
        </pc:spChg>
        <pc:picChg chg="del">
          <ac:chgData name="Kirn, John A." userId="6ab06064-16d8-4f90-8be0-e284f35682f9" providerId="ADAL" clId="{1E6F17D0-1576-4A71-A6E6-D4988D14C26E}" dt="2023-12-04T18:02:22.705" v="1670" actId="478"/>
          <ac:picMkLst>
            <pc:docMk/>
            <pc:sldMk cId="2500984260" sldId="337"/>
            <ac:picMk id="5" creationId="{C0127A91-86D1-9047-8BFF-0F12631774ED}"/>
          </ac:picMkLst>
        </pc:picChg>
      </pc:sldChg>
      <pc:sldChg chg="addSp delSp modSp mod modAnim modNotesTx">
        <pc:chgData name="Kirn, John A." userId="6ab06064-16d8-4f90-8be0-e284f35682f9" providerId="ADAL" clId="{1E6F17D0-1576-4A71-A6E6-D4988D14C26E}" dt="2023-12-04T20:33:38.153" v="2608"/>
        <pc:sldMkLst>
          <pc:docMk/>
          <pc:sldMk cId="1043403393" sldId="338"/>
        </pc:sldMkLst>
        <pc:spChg chg="mod">
          <ac:chgData name="Kirn, John A." userId="6ab06064-16d8-4f90-8be0-e284f35682f9" providerId="ADAL" clId="{1E6F17D0-1576-4A71-A6E6-D4988D14C26E}" dt="2023-12-04T18:46:41.699" v="1753" actId="1076"/>
          <ac:spMkLst>
            <pc:docMk/>
            <pc:sldMk cId="1043403393" sldId="338"/>
            <ac:spMk id="2" creationId="{5A9A2FE0-240D-694F-B243-352DF13ED8AF}"/>
          </ac:spMkLst>
        </pc:spChg>
        <pc:spChg chg="mod">
          <ac:chgData name="Kirn, John A." userId="6ab06064-16d8-4f90-8be0-e284f35682f9" providerId="ADAL" clId="{1E6F17D0-1576-4A71-A6E6-D4988D14C26E}" dt="2023-12-04T18:46:29.266" v="1752" actId="108"/>
          <ac:spMkLst>
            <pc:docMk/>
            <pc:sldMk cId="1043403393" sldId="338"/>
            <ac:spMk id="3" creationId="{D4CD0CA1-A07E-4322-93BF-8A409478AB06}"/>
          </ac:spMkLst>
        </pc:spChg>
        <pc:spChg chg="add mod">
          <ac:chgData name="Kirn, John A." userId="6ab06064-16d8-4f90-8be0-e284f35682f9" providerId="ADAL" clId="{1E6F17D0-1576-4A71-A6E6-D4988D14C26E}" dt="2023-12-04T19:02:42.860" v="2211" actId="14100"/>
          <ac:spMkLst>
            <pc:docMk/>
            <pc:sldMk cId="1043403393" sldId="338"/>
            <ac:spMk id="6" creationId="{16844A60-FCA1-BC22-8886-13261DE5629D}"/>
          </ac:spMkLst>
        </pc:spChg>
        <pc:spChg chg="add del mod">
          <ac:chgData name="Kirn, John A." userId="6ab06064-16d8-4f90-8be0-e284f35682f9" providerId="ADAL" clId="{1E6F17D0-1576-4A71-A6E6-D4988D14C26E}" dt="2023-12-04T19:03:14.468" v="2214" actId="478"/>
          <ac:spMkLst>
            <pc:docMk/>
            <pc:sldMk cId="1043403393" sldId="338"/>
            <ac:spMk id="7" creationId="{6C0BA70D-EA63-12D4-3882-EB9F58C45A75}"/>
          </ac:spMkLst>
        </pc:spChg>
        <pc:picChg chg="add mod">
          <ac:chgData name="Kirn, John A." userId="6ab06064-16d8-4f90-8be0-e284f35682f9" providerId="ADAL" clId="{1E6F17D0-1576-4A71-A6E6-D4988D14C26E}" dt="2023-12-04T18:46:04.200" v="1751" actId="1076"/>
          <ac:picMkLst>
            <pc:docMk/>
            <pc:sldMk cId="1043403393" sldId="338"/>
            <ac:picMk id="5" creationId="{D82F73A6-232F-CE5D-E187-4AFB0529F96E}"/>
          </ac:picMkLst>
        </pc:picChg>
      </pc:sldChg>
      <pc:sldChg chg="addSp delSp modSp del mod">
        <pc:chgData name="Kirn, John A." userId="6ab06064-16d8-4f90-8be0-e284f35682f9" providerId="ADAL" clId="{1E6F17D0-1576-4A71-A6E6-D4988D14C26E}" dt="2023-12-04T19:04:06.624" v="2221" actId="47"/>
        <pc:sldMkLst>
          <pc:docMk/>
          <pc:sldMk cId="2037169265" sldId="339"/>
        </pc:sldMkLst>
        <pc:spChg chg="mod">
          <ac:chgData name="Kirn, John A." userId="6ab06064-16d8-4f90-8be0-e284f35682f9" providerId="ADAL" clId="{1E6F17D0-1576-4A71-A6E6-D4988D14C26E}" dt="2023-12-04T19:04:00.037" v="2220" actId="6549"/>
          <ac:spMkLst>
            <pc:docMk/>
            <pc:sldMk cId="2037169265" sldId="339"/>
            <ac:spMk id="2" creationId="{5A9A2FE0-240D-694F-B243-352DF13ED8AF}"/>
          </ac:spMkLst>
        </pc:spChg>
        <pc:spChg chg="add del mod">
          <ac:chgData name="Kirn, John A." userId="6ab06064-16d8-4f90-8be0-e284f35682f9" providerId="ADAL" clId="{1E6F17D0-1576-4A71-A6E6-D4988D14C26E}" dt="2023-12-04T18:50:26.051" v="1766"/>
          <ac:spMkLst>
            <pc:docMk/>
            <pc:sldMk cId="2037169265" sldId="339"/>
            <ac:spMk id="4" creationId="{C9092F6B-E8EE-C32B-AE21-5617D3CACBB1}"/>
          </ac:spMkLst>
        </pc:spChg>
      </pc:sldChg>
      <pc:sldChg chg="addSp delSp modSp mod modAnim modNotesTx">
        <pc:chgData name="Kirn, John A." userId="6ab06064-16d8-4f90-8be0-e284f35682f9" providerId="ADAL" clId="{1E6F17D0-1576-4A71-A6E6-D4988D14C26E}" dt="2023-12-04T20:35:45.526" v="2621"/>
        <pc:sldMkLst>
          <pc:docMk/>
          <pc:sldMk cId="1830566934" sldId="340"/>
        </pc:sldMkLst>
        <pc:spChg chg="mod">
          <ac:chgData name="Kirn, John A." userId="6ab06064-16d8-4f90-8be0-e284f35682f9" providerId="ADAL" clId="{1E6F17D0-1576-4A71-A6E6-D4988D14C26E}" dt="2023-12-04T19:08:00.128" v="2235" actId="14100"/>
          <ac:spMkLst>
            <pc:docMk/>
            <pc:sldMk cId="1830566934" sldId="340"/>
            <ac:spMk id="2" creationId="{5A9A2FE0-240D-694F-B243-352DF13ED8AF}"/>
          </ac:spMkLst>
        </pc:spChg>
        <pc:spChg chg="mod">
          <ac:chgData name="Kirn, John A." userId="6ab06064-16d8-4f90-8be0-e284f35682f9" providerId="ADAL" clId="{1E6F17D0-1576-4A71-A6E6-D4988D14C26E}" dt="2023-12-04T19:06:23.518" v="2232" actId="108"/>
          <ac:spMkLst>
            <pc:docMk/>
            <pc:sldMk cId="1830566934" sldId="340"/>
            <ac:spMk id="3" creationId="{D4CD0CA1-A07E-4322-93BF-8A409478AB06}"/>
          </ac:spMkLst>
        </pc:spChg>
        <pc:spChg chg="add del mod">
          <ac:chgData name="Kirn, John A." userId="6ab06064-16d8-4f90-8be0-e284f35682f9" providerId="ADAL" clId="{1E6F17D0-1576-4A71-A6E6-D4988D14C26E}" dt="2023-12-04T19:11:45.919" v="2264" actId="478"/>
          <ac:spMkLst>
            <pc:docMk/>
            <pc:sldMk cId="1830566934" sldId="340"/>
            <ac:spMk id="6" creationId="{FF7F0A54-9C01-272D-E2FB-416D0CB7ADA7}"/>
          </ac:spMkLst>
        </pc:spChg>
        <pc:spChg chg="add del mod">
          <ac:chgData name="Kirn, John A." userId="6ab06064-16d8-4f90-8be0-e284f35682f9" providerId="ADAL" clId="{1E6F17D0-1576-4A71-A6E6-D4988D14C26E}" dt="2023-12-04T19:11:26.827" v="2252" actId="478"/>
          <ac:spMkLst>
            <pc:docMk/>
            <pc:sldMk cId="1830566934" sldId="340"/>
            <ac:spMk id="8" creationId="{7795D522-DB86-FFC6-9F03-FE76BF2B204A}"/>
          </ac:spMkLst>
        </pc:spChg>
        <pc:spChg chg="add mod">
          <ac:chgData name="Kirn, John A." userId="6ab06064-16d8-4f90-8be0-e284f35682f9" providerId="ADAL" clId="{1E6F17D0-1576-4A71-A6E6-D4988D14C26E}" dt="2023-12-04T19:13:01.376" v="2273" actId="1076"/>
          <ac:spMkLst>
            <pc:docMk/>
            <pc:sldMk cId="1830566934" sldId="340"/>
            <ac:spMk id="11" creationId="{3EC9275E-FBA7-2D25-7AA0-590039C8C52E}"/>
          </ac:spMkLst>
        </pc:spChg>
        <pc:picChg chg="add del mod">
          <ac:chgData name="Kirn, John A." userId="6ab06064-16d8-4f90-8be0-e284f35682f9" providerId="ADAL" clId="{1E6F17D0-1576-4A71-A6E6-D4988D14C26E}" dt="2023-12-04T19:11:15.164" v="2250" actId="478"/>
          <ac:picMkLst>
            <pc:docMk/>
            <pc:sldMk cId="1830566934" sldId="340"/>
            <ac:picMk id="4" creationId="{C2D4F9A4-8BBC-952C-1B9B-E1D8D323D4FC}"/>
          </ac:picMkLst>
        </pc:picChg>
        <pc:picChg chg="add mod">
          <ac:chgData name="Kirn, John A." userId="6ab06064-16d8-4f90-8be0-e284f35682f9" providerId="ADAL" clId="{1E6F17D0-1576-4A71-A6E6-D4988D14C26E}" dt="2023-12-04T19:12:24.333" v="2269" actId="1076"/>
          <ac:picMkLst>
            <pc:docMk/>
            <pc:sldMk cId="1830566934" sldId="340"/>
            <ac:picMk id="9" creationId="{0F8F32E4-545F-7B7B-9D21-FE47844531E6}"/>
          </ac:picMkLst>
        </pc:picChg>
      </pc:sldChg>
      <pc:sldChg chg="modSp mod modAnim modNotesTx">
        <pc:chgData name="Kirn, John A." userId="6ab06064-16d8-4f90-8be0-e284f35682f9" providerId="ADAL" clId="{1E6F17D0-1576-4A71-A6E6-D4988D14C26E}" dt="2023-12-04T20:36:07.574" v="2624"/>
        <pc:sldMkLst>
          <pc:docMk/>
          <pc:sldMk cId="2069375061" sldId="341"/>
        </pc:sldMkLst>
        <pc:spChg chg="mod">
          <ac:chgData name="Kirn, John A." userId="6ab06064-16d8-4f90-8be0-e284f35682f9" providerId="ADAL" clId="{1E6F17D0-1576-4A71-A6E6-D4988D14C26E}" dt="2023-12-04T19:19:44.441" v="2406" actId="313"/>
          <ac:spMkLst>
            <pc:docMk/>
            <pc:sldMk cId="2069375061" sldId="341"/>
            <ac:spMk id="2" creationId="{5A9A2FE0-240D-694F-B243-352DF13ED8AF}"/>
          </ac:spMkLst>
        </pc:spChg>
        <pc:spChg chg="mod">
          <ac:chgData name="Kirn, John A." userId="6ab06064-16d8-4f90-8be0-e284f35682f9" providerId="ADAL" clId="{1E6F17D0-1576-4A71-A6E6-D4988D14C26E}" dt="2023-12-04T19:23:53.097" v="2429" actId="108"/>
          <ac:spMkLst>
            <pc:docMk/>
            <pc:sldMk cId="2069375061" sldId="341"/>
            <ac:spMk id="3" creationId="{D4CD0CA1-A07E-4322-93BF-8A409478AB06}"/>
          </ac:spMkLst>
        </pc:spChg>
      </pc:sldChg>
      <pc:sldChg chg="modSp mod">
        <pc:chgData name="Kirn, John A." userId="6ab06064-16d8-4f90-8be0-e284f35682f9" providerId="ADAL" clId="{1E6F17D0-1576-4A71-A6E6-D4988D14C26E}" dt="2023-12-04T19:13:45.196" v="2276" actId="20577"/>
        <pc:sldMkLst>
          <pc:docMk/>
          <pc:sldMk cId="1943880383" sldId="342"/>
        </pc:sldMkLst>
        <pc:spChg chg="mod">
          <ac:chgData name="Kirn, John A." userId="6ab06064-16d8-4f90-8be0-e284f35682f9" providerId="ADAL" clId="{1E6F17D0-1576-4A71-A6E6-D4988D14C26E}" dt="2023-12-04T19:13:45.196" v="2276" actId="20577"/>
          <ac:spMkLst>
            <pc:docMk/>
            <pc:sldMk cId="1943880383" sldId="342"/>
            <ac:spMk id="3" creationId="{D4CD0CA1-A07E-4322-93BF-8A409478AB06}"/>
          </ac:spMkLst>
        </pc:spChg>
      </pc:sldChg>
      <pc:sldChg chg="modSp mod">
        <pc:chgData name="Kirn, John A." userId="6ab06064-16d8-4f90-8be0-e284f35682f9" providerId="ADAL" clId="{1E6F17D0-1576-4A71-A6E6-D4988D14C26E}" dt="2023-12-04T19:14:04.377" v="2278" actId="207"/>
        <pc:sldMkLst>
          <pc:docMk/>
          <pc:sldMk cId="443514168" sldId="343"/>
        </pc:sldMkLst>
        <pc:spChg chg="mod">
          <ac:chgData name="Kirn, John A." userId="6ab06064-16d8-4f90-8be0-e284f35682f9" providerId="ADAL" clId="{1E6F17D0-1576-4A71-A6E6-D4988D14C26E}" dt="2023-12-04T19:14:04.377" v="2278" actId="207"/>
          <ac:spMkLst>
            <pc:docMk/>
            <pc:sldMk cId="443514168" sldId="343"/>
            <ac:spMk id="3" creationId="{D4CD0CA1-A07E-4322-93BF-8A409478AB06}"/>
          </ac:spMkLst>
        </pc:spChg>
      </pc:sldChg>
      <pc:sldChg chg="modSp mod modNotesTx">
        <pc:chgData name="Kirn, John A." userId="6ab06064-16d8-4f90-8be0-e284f35682f9" providerId="ADAL" clId="{1E6F17D0-1576-4A71-A6E6-D4988D14C26E}" dt="2023-12-04T20:28:15.627" v="2572" actId="6549"/>
        <pc:sldMkLst>
          <pc:docMk/>
          <pc:sldMk cId="1864836050" sldId="344"/>
        </pc:sldMkLst>
        <pc:spChg chg="mod">
          <ac:chgData name="Kirn, John A." userId="6ab06064-16d8-4f90-8be0-e284f35682f9" providerId="ADAL" clId="{1E6F17D0-1576-4A71-A6E6-D4988D14C26E}" dt="2023-12-04T20:12:58.827" v="2439" actId="20577"/>
          <ac:spMkLst>
            <pc:docMk/>
            <pc:sldMk cId="1864836050" sldId="344"/>
            <ac:spMk id="2" creationId="{5A9A2FE0-240D-694F-B243-352DF13ED8AF}"/>
          </ac:spMkLst>
        </pc:spChg>
        <pc:spChg chg="mod">
          <ac:chgData name="Kirn, John A." userId="6ab06064-16d8-4f90-8be0-e284f35682f9" providerId="ADAL" clId="{1E6F17D0-1576-4A71-A6E6-D4988D14C26E}" dt="2023-12-04T19:24:48.628" v="2430" actId="207"/>
          <ac:spMkLst>
            <pc:docMk/>
            <pc:sldMk cId="1864836050" sldId="344"/>
            <ac:spMk id="3" creationId="{D4CD0CA1-A07E-4322-93BF-8A409478AB06}"/>
          </ac:spMkLst>
        </pc:spChg>
      </pc:sldChg>
      <pc:sldChg chg="addSp modSp mod">
        <pc:chgData name="Kirn, John A." userId="6ab06064-16d8-4f90-8be0-e284f35682f9" providerId="ADAL" clId="{1E6F17D0-1576-4A71-A6E6-D4988D14C26E}" dt="2023-11-29T21:03:18.712" v="58" actId="20577"/>
        <pc:sldMkLst>
          <pc:docMk/>
          <pc:sldMk cId="986038192" sldId="379"/>
        </pc:sldMkLst>
        <pc:spChg chg="mod">
          <ac:chgData name="Kirn, John A." userId="6ab06064-16d8-4f90-8be0-e284f35682f9" providerId="ADAL" clId="{1E6F17D0-1576-4A71-A6E6-D4988D14C26E}" dt="2023-11-29T21:02:57.464" v="55" actId="14100"/>
          <ac:spMkLst>
            <pc:docMk/>
            <pc:sldMk cId="986038192" sldId="379"/>
            <ac:spMk id="2" creationId="{E445BD18-F2D6-774E-B501-411C3D6C48AA}"/>
          </ac:spMkLst>
        </pc:spChg>
        <pc:spChg chg="mod">
          <ac:chgData name="Kirn, John A." userId="6ab06064-16d8-4f90-8be0-e284f35682f9" providerId="ADAL" clId="{1E6F17D0-1576-4A71-A6E6-D4988D14C26E}" dt="2023-11-29T21:01:55.268" v="49" actId="108"/>
          <ac:spMkLst>
            <pc:docMk/>
            <pc:sldMk cId="986038192" sldId="379"/>
            <ac:spMk id="3" creationId="{4B2F08DC-674C-B049-BD88-6CFD7B485865}"/>
          </ac:spMkLst>
        </pc:spChg>
        <pc:spChg chg="mod">
          <ac:chgData name="Kirn, John A." userId="6ab06064-16d8-4f90-8be0-e284f35682f9" providerId="ADAL" clId="{1E6F17D0-1576-4A71-A6E6-D4988D14C26E}" dt="2023-11-29T21:01:56.935" v="50" actId="108"/>
          <ac:spMkLst>
            <pc:docMk/>
            <pc:sldMk cId="986038192" sldId="379"/>
            <ac:spMk id="4" creationId="{CF95DD61-B232-AB46-B4DD-20F4B0711AE8}"/>
          </ac:spMkLst>
        </pc:spChg>
        <pc:spChg chg="add mod">
          <ac:chgData name="Kirn, John A." userId="6ab06064-16d8-4f90-8be0-e284f35682f9" providerId="ADAL" clId="{1E6F17D0-1576-4A71-A6E6-D4988D14C26E}" dt="2023-11-29T21:03:18.712" v="58" actId="20577"/>
          <ac:spMkLst>
            <pc:docMk/>
            <pc:sldMk cId="986038192" sldId="379"/>
            <ac:spMk id="5" creationId="{C13091A4-F69A-1920-A56D-91E081DA2622}"/>
          </ac:spMkLst>
        </pc:spChg>
        <pc:spChg chg="mod">
          <ac:chgData name="Kirn, John A." userId="6ab06064-16d8-4f90-8be0-e284f35682f9" providerId="ADAL" clId="{1E6F17D0-1576-4A71-A6E6-D4988D14C26E}" dt="2023-11-29T21:01:59.788" v="51" actId="108"/>
          <ac:spMkLst>
            <pc:docMk/>
            <pc:sldMk cId="986038192" sldId="379"/>
            <ac:spMk id="7" creationId="{7C553433-3F00-954D-9FF4-BC2A632BE255}"/>
          </ac:spMkLst>
        </pc:spChg>
      </pc:sldChg>
      <pc:sldChg chg="addSp modSp mod modNotesTx">
        <pc:chgData name="Kirn, John A." userId="6ab06064-16d8-4f90-8be0-e284f35682f9" providerId="ADAL" clId="{1E6F17D0-1576-4A71-A6E6-D4988D14C26E}" dt="2023-12-04T20:26:07.959" v="2555" actId="6549"/>
        <pc:sldMkLst>
          <pc:docMk/>
          <pc:sldMk cId="3021735315" sldId="380"/>
        </pc:sldMkLst>
        <pc:spChg chg="mod">
          <ac:chgData name="Kirn, John A." userId="6ab06064-16d8-4f90-8be0-e284f35682f9" providerId="ADAL" clId="{1E6F17D0-1576-4A71-A6E6-D4988D14C26E}" dt="2023-12-04T16:01:52.324" v="675" actId="207"/>
          <ac:spMkLst>
            <pc:docMk/>
            <pc:sldMk cId="3021735315" sldId="380"/>
            <ac:spMk id="2" creationId="{E445BD18-F2D6-774E-B501-411C3D6C48AA}"/>
          </ac:spMkLst>
        </pc:spChg>
        <pc:spChg chg="mod">
          <ac:chgData name="Kirn, John A." userId="6ab06064-16d8-4f90-8be0-e284f35682f9" providerId="ADAL" clId="{1E6F17D0-1576-4A71-A6E6-D4988D14C26E}" dt="2023-12-04T15:59:32.091" v="669" actId="108"/>
          <ac:spMkLst>
            <pc:docMk/>
            <pc:sldMk cId="3021735315" sldId="380"/>
            <ac:spMk id="3" creationId="{4B2F08DC-674C-B049-BD88-6CFD7B485865}"/>
          </ac:spMkLst>
        </pc:spChg>
        <pc:spChg chg="mod">
          <ac:chgData name="Kirn, John A." userId="6ab06064-16d8-4f90-8be0-e284f35682f9" providerId="ADAL" clId="{1E6F17D0-1576-4A71-A6E6-D4988D14C26E}" dt="2023-12-04T15:59:44.623" v="670" actId="108"/>
          <ac:spMkLst>
            <pc:docMk/>
            <pc:sldMk cId="3021735315" sldId="380"/>
            <ac:spMk id="4" creationId="{CF95DD61-B232-AB46-B4DD-20F4B0711AE8}"/>
          </ac:spMkLst>
        </pc:spChg>
        <pc:spChg chg="add mod">
          <ac:chgData name="Kirn, John A." userId="6ab06064-16d8-4f90-8be0-e284f35682f9" providerId="ADAL" clId="{1E6F17D0-1576-4A71-A6E6-D4988D14C26E}" dt="2023-12-04T16:01:45.237" v="674" actId="20577"/>
          <ac:spMkLst>
            <pc:docMk/>
            <pc:sldMk cId="3021735315" sldId="380"/>
            <ac:spMk id="5" creationId="{27228529-782B-05D1-B7E1-E574743011A6}"/>
          </ac:spMkLst>
        </pc:spChg>
      </pc:sldChg>
      <pc:sldChg chg="addSp modSp mod modNotesTx">
        <pc:chgData name="Kirn, John A." userId="6ab06064-16d8-4f90-8be0-e284f35682f9" providerId="ADAL" clId="{1E6F17D0-1576-4A71-A6E6-D4988D14C26E}" dt="2023-12-04T20:26:51.833" v="2559" actId="6549"/>
        <pc:sldMkLst>
          <pc:docMk/>
          <pc:sldMk cId="1562977115" sldId="381"/>
        </pc:sldMkLst>
        <pc:spChg chg="mod">
          <ac:chgData name="Kirn, John A." userId="6ab06064-16d8-4f90-8be0-e284f35682f9" providerId="ADAL" clId="{1E6F17D0-1576-4A71-A6E6-D4988D14C26E}" dt="2023-12-04T16:22:35.914" v="869" actId="1076"/>
          <ac:spMkLst>
            <pc:docMk/>
            <pc:sldMk cId="1562977115" sldId="381"/>
            <ac:spMk id="2" creationId="{E445BD18-F2D6-774E-B501-411C3D6C48AA}"/>
          </ac:spMkLst>
        </pc:spChg>
        <pc:spChg chg="mod">
          <ac:chgData name="Kirn, John A." userId="6ab06064-16d8-4f90-8be0-e284f35682f9" providerId="ADAL" clId="{1E6F17D0-1576-4A71-A6E6-D4988D14C26E}" dt="2023-12-04T15:16:38.971" v="561" actId="108"/>
          <ac:spMkLst>
            <pc:docMk/>
            <pc:sldMk cId="1562977115" sldId="381"/>
            <ac:spMk id="3" creationId="{4B2F08DC-674C-B049-BD88-6CFD7B485865}"/>
          </ac:spMkLst>
        </pc:spChg>
        <pc:spChg chg="mod">
          <ac:chgData name="Kirn, John A." userId="6ab06064-16d8-4f90-8be0-e284f35682f9" providerId="ADAL" clId="{1E6F17D0-1576-4A71-A6E6-D4988D14C26E}" dt="2023-12-04T15:16:39.980" v="562" actId="108"/>
          <ac:spMkLst>
            <pc:docMk/>
            <pc:sldMk cId="1562977115" sldId="381"/>
            <ac:spMk id="4" creationId="{CF95DD61-B232-AB46-B4DD-20F4B0711AE8}"/>
          </ac:spMkLst>
        </pc:spChg>
        <pc:spChg chg="add mod">
          <ac:chgData name="Kirn, John A." userId="6ab06064-16d8-4f90-8be0-e284f35682f9" providerId="ADAL" clId="{1E6F17D0-1576-4A71-A6E6-D4988D14C26E}" dt="2023-12-04T16:22:22.063" v="867" actId="20577"/>
          <ac:spMkLst>
            <pc:docMk/>
            <pc:sldMk cId="1562977115" sldId="381"/>
            <ac:spMk id="5" creationId="{E8959A0C-68B9-3FEB-5571-F71BEB8A5617}"/>
          </ac:spMkLst>
        </pc:spChg>
      </pc:sldChg>
      <pc:sldChg chg="modSp add del mod modAnim modNotesTx">
        <pc:chgData name="Kirn, John A." userId="6ab06064-16d8-4f90-8be0-e284f35682f9" providerId="ADAL" clId="{1E6F17D0-1576-4A71-A6E6-D4988D14C26E}" dt="2023-12-04T20:30:55.050" v="2586" actId="12"/>
        <pc:sldMkLst>
          <pc:docMk/>
          <pc:sldMk cId="55482164" sldId="394"/>
        </pc:sldMkLst>
        <pc:spChg chg="mod">
          <ac:chgData name="Kirn, John A." userId="6ab06064-16d8-4f90-8be0-e284f35682f9" providerId="ADAL" clId="{1E6F17D0-1576-4A71-A6E6-D4988D14C26E}" dt="2023-12-04T15:15:48.507" v="558" actId="255"/>
          <ac:spMkLst>
            <pc:docMk/>
            <pc:sldMk cId="55482164" sldId="394"/>
            <ac:spMk id="31746" creationId="{00000000-0000-0000-0000-000000000000}"/>
          </ac:spMkLst>
        </pc:spChg>
        <pc:spChg chg="mod">
          <ac:chgData name="Kirn, John A." userId="6ab06064-16d8-4f90-8be0-e284f35682f9" providerId="ADAL" clId="{1E6F17D0-1576-4A71-A6E6-D4988D14C26E}" dt="2023-12-04T15:13:17.147" v="476" actId="27636"/>
          <ac:spMkLst>
            <pc:docMk/>
            <pc:sldMk cId="55482164" sldId="394"/>
            <ac:spMk id="31757" creationId="{7523718C-A2E6-A5AC-121E-6ECD70C08666}"/>
          </ac:spMkLst>
        </pc:spChg>
        <pc:spChg chg="mod">
          <ac:chgData name="Kirn, John A." userId="6ab06064-16d8-4f90-8be0-e284f35682f9" providerId="ADAL" clId="{1E6F17D0-1576-4A71-A6E6-D4988D14C26E}" dt="2023-12-04T15:16:01.484" v="560" actId="20577"/>
          <ac:spMkLst>
            <pc:docMk/>
            <pc:sldMk cId="55482164" sldId="394"/>
            <ac:spMk id="31770" creationId="{1D442224-16C2-919A-A06C-AA5EED0F43C7}"/>
          </ac:spMkLst>
        </pc:spChg>
        <pc:graphicFrameChg chg="mod">
          <ac:chgData name="Kirn, John A." userId="6ab06064-16d8-4f90-8be0-e284f35682f9" providerId="ADAL" clId="{1E6F17D0-1576-4A71-A6E6-D4988D14C26E}" dt="2023-12-04T20:30:55.050" v="2586" actId="12"/>
          <ac:graphicFrameMkLst>
            <pc:docMk/>
            <pc:sldMk cId="55482164" sldId="394"/>
            <ac:graphicFrameMk id="31749" creationId="{48AFA112-8CEE-03ED-8466-67176E103C14}"/>
          </ac:graphicFrameMkLst>
        </pc:graphicFrameChg>
      </pc:sldChg>
      <pc:sldChg chg="addSp modSp new mod">
        <pc:chgData name="Kirn, John A." userId="6ab06064-16d8-4f90-8be0-e284f35682f9" providerId="ADAL" clId="{1E6F17D0-1576-4A71-A6E6-D4988D14C26E}" dt="2023-12-04T16:20:16.675" v="861" actId="14100"/>
        <pc:sldMkLst>
          <pc:docMk/>
          <pc:sldMk cId="1582065747" sldId="395"/>
        </pc:sldMkLst>
        <pc:spChg chg="mod">
          <ac:chgData name="Kirn, John A." userId="6ab06064-16d8-4f90-8be0-e284f35682f9" providerId="ADAL" clId="{1E6F17D0-1576-4A71-A6E6-D4988D14C26E}" dt="2023-12-04T16:17:55.877" v="775" actId="20577"/>
          <ac:spMkLst>
            <pc:docMk/>
            <pc:sldMk cId="1582065747" sldId="395"/>
            <ac:spMk id="2" creationId="{A6150E79-DC17-B146-E917-DE415342D062}"/>
          </ac:spMkLst>
        </pc:spChg>
        <pc:spChg chg="mod">
          <ac:chgData name="Kirn, John A." userId="6ab06064-16d8-4f90-8be0-e284f35682f9" providerId="ADAL" clId="{1E6F17D0-1576-4A71-A6E6-D4988D14C26E}" dt="2023-12-04T16:20:16.675" v="861" actId="14100"/>
          <ac:spMkLst>
            <pc:docMk/>
            <pc:sldMk cId="1582065747" sldId="395"/>
            <ac:spMk id="3" creationId="{2410F6D7-B723-18B1-4355-BFB5BBF5D12F}"/>
          </ac:spMkLst>
        </pc:spChg>
        <pc:picChg chg="add mod">
          <ac:chgData name="Kirn, John A." userId="6ab06064-16d8-4f90-8be0-e284f35682f9" providerId="ADAL" clId="{1E6F17D0-1576-4A71-A6E6-D4988D14C26E}" dt="2023-12-04T16:19:36.840" v="856" actId="1076"/>
          <ac:picMkLst>
            <pc:docMk/>
            <pc:sldMk cId="1582065747" sldId="395"/>
            <ac:picMk id="8" creationId="{100D5EAE-FFCB-E266-D33A-855BC2000046}"/>
          </ac:picMkLst>
        </pc:picChg>
      </pc:sldChg>
      <pc:sldChg chg="addSp modSp del mod">
        <pc:chgData name="Kirn, John A." userId="6ab06064-16d8-4f90-8be0-e284f35682f9" providerId="ADAL" clId="{1E6F17D0-1576-4A71-A6E6-D4988D14C26E}" dt="2023-12-04T15:24:34.667" v="596" actId="47"/>
        <pc:sldMkLst>
          <pc:docMk/>
          <pc:sldMk cId="2222635245" sldId="395"/>
        </pc:sldMkLst>
        <pc:spChg chg="add mod">
          <ac:chgData name="Kirn, John A." userId="6ab06064-16d8-4f90-8be0-e284f35682f9" providerId="ADAL" clId="{1E6F17D0-1576-4A71-A6E6-D4988D14C26E}" dt="2023-12-04T15:23:31.096" v="592"/>
          <ac:spMkLst>
            <pc:docMk/>
            <pc:sldMk cId="2222635245" sldId="395"/>
            <ac:spMk id="3" creationId="{7F40FE90-6A6B-6B17-E662-B27A0B9C319F}"/>
          </ac:spMkLst>
        </pc:spChg>
        <pc:spChg chg="add mod">
          <ac:chgData name="Kirn, John A." userId="6ab06064-16d8-4f90-8be0-e284f35682f9" providerId="ADAL" clId="{1E6F17D0-1576-4A71-A6E6-D4988D14C26E}" dt="2023-12-04T15:23:31.096" v="592"/>
          <ac:spMkLst>
            <pc:docMk/>
            <pc:sldMk cId="2222635245" sldId="395"/>
            <ac:spMk id="4" creationId="{31AA99EC-E4B8-934D-37DB-E84DE0516CC7}"/>
          </ac:spMkLst>
        </pc:spChg>
        <pc:grpChg chg="add mod">
          <ac:chgData name="Kirn, John A." userId="6ab06064-16d8-4f90-8be0-e284f35682f9" providerId="ADAL" clId="{1E6F17D0-1576-4A71-A6E6-D4988D14C26E}" dt="2023-12-04T15:23:31.096" v="592"/>
          <ac:grpSpMkLst>
            <pc:docMk/>
            <pc:sldMk cId="2222635245" sldId="395"/>
            <ac:grpSpMk id="2" creationId="{9C7F3001-3668-50B5-A18F-4D728008D048}"/>
          </ac:grpSpMkLst>
        </pc:grpChg>
        <pc:graphicFrameChg chg="mod">
          <ac:chgData name="Kirn, John A." userId="6ab06064-16d8-4f90-8be0-e284f35682f9" providerId="ADAL" clId="{1E6F17D0-1576-4A71-A6E6-D4988D14C26E}" dt="2023-12-04T15:23:55.062" v="595"/>
          <ac:graphicFrameMkLst>
            <pc:docMk/>
            <pc:sldMk cId="2222635245" sldId="395"/>
            <ac:graphicFrameMk id="31749" creationId="{48AFA112-8CEE-03ED-8466-67176E103C14}"/>
          </ac:graphicFrameMkLst>
        </pc:graphicFrameChg>
      </pc:sldChg>
      <pc:sldChg chg="addSp modSp new mod">
        <pc:chgData name="Kirn, John A." userId="6ab06064-16d8-4f90-8be0-e284f35682f9" providerId="ADAL" clId="{1E6F17D0-1576-4A71-A6E6-D4988D14C26E}" dt="2023-12-04T16:43:20.702" v="932" actId="207"/>
        <pc:sldMkLst>
          <pc:docMk/>
          <pc:sldMk cId="1569474055" sldId="396"/>
        </pc:sldMkLst>
        <pc:spChg chg="mod">
          <ac:chgData name="Kirn, John A." userId="6ab06064-16d8-4f90-8be0-e284f35682f9" providerId="ADAL" clId="{1E6F17D0-1576-4A71-A6E6-D4988D14C26E}" dt="2023-12-04T16:43:20.702" v="932" actId="207"/>
          <ac:spMkLst>
            <pc:docMk/>
            <pc:sldMk cId="1569474055" sldId="396"/>
            <ac:spMk id="2" creationId="{D519C8AF-6447-8413-7EDD-99269B402FE8}"/>
          </ac:spMkLst>
        </pc:spChg>
        <pc:spChg chg="mod">
          <ac:chgData name="Kirn, John A." userId="6ab06064-16d8-4f90-8be0-e284f35682f9" providerId="ADAL" clId="{1E6F17D0-1576-4A71-A6E6-D4988D14C26E}" dt="2023-12-04T16:42:02.099" v="892" actId="20577"/>
          <ac:spMkLst>
            <pc:docMk/>
            <pc:sldMk cId="1569474055" sldId="396"/>
            <ac:spMk id="3" creationId="{8B409FC8-C8BB-FD9E-3F87-8BA9B0F3D945}"/>
          </ac:spMkLst>
        </pc:spChg>
        <pc:spChg chg="mod">
          <ac:chgData name="Kirn, John A." userId="6ab06064-16d8-4f90-8be0-e284f35682f9" providerId="ADAL" clId="{1E6F17D0-1576-4A71-A6E6-D4988D14C26E}" dt="2023-12-04T16:42:32.743" v="896" actId="20577"/>
          <ac:spMkLst>
            <pc:docMk/>
            <pc:sldMk cId="1569474055" sldId="396"/>
            <ac:spMk id="4" creationId="{B5864293-12F5-7E2C-1AF6-462830C077F3}"/>
          </ac:spMkLst>
        </pc:spChg>
        <pc:picChg chg="add">
          <ac:chgData name="Kirn, John A." userId="6ab06064-16d8-4f90-8be0-e284f35682f9" providerId="ADAL" clId="{1E6F17D0-1576-4A71-A6E6-D4988D14C26E}" dt="2023-12-04T16:42:22.113" v="895" actId="22"/>
          <ac:picMkLst>
            <pc:docMk/>
            <pc:sldMk cId="1569474055" sldId="396"/>
            <ac:picMk id="8" creationId="{70F0FEC5-89F5-C3A8-CD3B-B78D86F98D69}"/>
          </ac:picMkLst>
        </pc:picChg>
      </pc:sldChg>
      <pc:sldChg chg="modSp new del mod">
        <pc:chgData name="Kirn, John A." userId="6ab06064-16d8-4f90-8be0-e284f35682f9" providerId="ADAL" clId="{1E6F17D0-1576-4A71-A6E6-D4988D14C26E}" dt="2023-12-04T17:15:48.888" v="1164" actId="47"/>
        <pc:sldMkLst>
          <pc:docMk/>
          <pc:sldMk cId="847513021" sldId="397"/>
        </pc:sldMkLst>
        <pc:spChg chg="mod">
          <ac:chgData name="Kirn, John A." userId="6ab06064-16d8-4f90-8be0-e284f35682f9" providerId="ADAL" clId="{1E6F17D0-1576-4A71-A6E6-D4988D14C26E}" dt="2023-12-04T17:15:34.322" v="1162" actId="108"/>
          <ac:spMkLst>
            <pc:docMk/>
            <pc:sldMk cId="847513021" sldId="397"/>
            <ac:spMk id="7" creationId="{25ED8E21-5869-D994-E0D8-B2A090AE526D}"/>
          </ac:spMkLst>
        </pc:spChg>
        <pc:spChg chg="mod">
          <ac:chgData name="Kirn, John A." userId="6ab06064-16d8-4f90-8be0-e284f35682f9" providerId="ADAL" clId="{1E6F17D0-1576-4A71-A6E6-D4988D14C26E}" dt="2023-12-04T17:15:35.310" v="1163" actId="108"/>
          <ac:spMkLst>
            <pc:docMk/>
            <pc:sldMk cId="847513021" sldId="397"/>
            <ac:spMk id="8" creationId="{F371F8D4-7A80-B94B-E259-C2020337D400}"/>
          </ac:spMkLst>
        </pc:spChg>
      </pc:sldChg>
      <pc:sldChg chg="addSp delSp modSp new mod ord">
        <pc:chgData name="Kirn, John A." userId="6ab06064-16d8-4f90-8be0-e284f35682f9" providerId="ADAL" clId="{1E6F17D0-1576-4A71-A6E6-D4988D14C26E}" dt="2023-12-04T17:17:23.853" v="1187" actId="1076"/>
        <pc:sldMkLst>
          <pc:docMk/>
          <pc:sldMk cId="1951759372" sldId="397"/>
        </pc:sldMkLst>
        <pc:spChg chg="mod">
          <ac:chgData name="Kirn, John A." userId="6ab06064-16d8-4f90-8be0-e284f35682f9" providerId="ADAL" clId="{1E6F17D0-1576-4A71-A6E6-D4988D14C26E}" dt="2023-12-04T17:16:19.432" v="1171" actId="27636"/>
          <ac:spMkLst>
            <pc:docMk/>
            <pc:sldMk cId="1951759372" sldId="397"/>
            <ac:spMk id="2" creationId="{F57C19FF-BB1F-CF99-A8D8-A9738D68E81B}"/>
          </ac:spMkLst>
        </pc:spChg>
        <pc:spChg chg="del">
          <ac:chgData name="Kirn, John A." userId="6ab06064-16d8-4f90-8be0-e284f35682f9" providerId="ADAL" clId="{1E6F17D0-1576-4A71-A6E6-D4988D14C26E}" dt="2023-12-04T17:16:41.820" v="1172" actId="22"/>
          <ac:spMkLst>
            <pc:docMk/>
            <pc:sldMk cId="1951759372" sldId="397"/>
            <ac:spMk id="3" creationId="{1EA35CA7-D034-CB06-EC18-1E63F79F3CDB}"/>
          </ac:spMkLst>
        </pc:spChg>
        <pc:spChg chg="mod">
          <ac:chgData name="Kirn, John A." userId="6ab06064-16d8-4f90-8be0-e284f35682f9" providerId="ADAL" clId="{1E6F17D0-1576-4A71-A6E6-D4988D14C26E}" dt="2023-12-04T17:16:47.908" v="1174" actId="20577"/>
          <ac:spMkLst>
            <pc:docMk/>
            <pc:sldMk cId="1951759372" sldId="397"/>
            <ac:spMk id="4" creationId="{2A860584-2D9F-66A6-D2D6-A95EDA1B6AE9}"/>
          </ac:spMkLst>
        </pc:spChg>
        <pc:spChg chg="add mod">
          <ac:chgData name="Kirn, John A." userId="6ab06064-16d8-4f90-8be0-e284f35682f9" providerId="ADAL" clId="{1E6F17D0-1576-4A71-A6E6-D4988D14C26E}" dt="2023-12-04T17:17:23.853" v="1187" actId="1076"/>
          <ac:spMkLst>
            <pc:docMk/>
            <pc:sldMk cId="1951759372" sldId="397"/>
            <ac:spMk id="9" creationId="{4A88B160-F8C0-A33C-653C-38A06A5B7C26}"/>
          </ac:spMkLst>
        </pc:spChg>
        <pc:picChg chg="add mod ord">
          <ac:chgData name="Kirn, John A." userId="6ab06064-16d8-4f90-8be0-e284f35682f9" providerId="ADAL" clId="{1E6F17D0-1576-4A71-A6E6-D4988D14C26E}" dt="2023-12-04T17:16:41.820" v="1172" actId="22"/>
          <ac:picMkLst>
            <pc:docMk/>
            <pc:sldMk cId="1951759372" sldId="397"/>
            <ac:picMk id="8" creationId="{5E88F698-289D-2B1F-84B0-C01687A9A5C8}"/>
          </ac:picMkLst>
        </pc:picChg>
      </pc:sldChg>
      <pc:sldChg chg="addSp delSp modSp new mod modAnim">
        <pc:chgData name="Kirn, John A." userId="6ab06064-16d8-4f90-8be0-e284f35682f9" providerId="ADAL" clId="{1E6F17D0-1576-4A71-A6E6-D4988D14C26E}" dt="2023-12-04T20:38:18.603" v="2638"/>
        <pc:sldMkLst>
          <pc:docMk/>
          <pc:sldMk cId="437007082" sldId="398"/>
        </pc:sldMkLst>
        <pc:spChg chg="mod">
          <ac:chgData name="Kirn, John A." userId="6ab06064-16d8-4f90-8be0-e284f35682f9" providerId="ADAL" clId="{1E6F17D0-1576-4A71-A6E6-D4988D14C26E}" dt="2023-12-04T17:49:51.367" v="1562" actId="108"/>
          <ac:spMkLst>
            <pc:docMk/>
            <pc:sldMk cId="437007082" sldId="398"/>
            <ac:spMk id="2" creationId="{9EE95FC5-339E-6CBB-7DB1-DEA29595C3AF}"/>
          </ac:spMkLst>
        </pc:spChg>
        <pc:spChg chg="del">
          <ac:chgData name="Kirn, John A." userId="6ab06064-16d8-4f90-8be0-e284f35682f9" providerId="ADAL" clId="{1E6F17D0-1576-4A71-A6E6-D4988D14C26E}" dt="2023-12-04T17:44:25.018" v="1501"/>
          <ac:spMkLst>
            <pc:docMk/>
            <pc:sldMk cId="437007082" sldId="398"/>
            <ac:spMk id="3" creationId="{99E4B306-C2EB-90F6-6F28-843DDB9ACFED}"/>
          </ac:spMkLst>
        </pc:spChg>
        <pc:spChg chg="del">
          <ac:chgData name="Kirn, John A." userId="6ab06064-16d8-4f90-8be0-e284f35682f9" providerId="ADAL" clId="{1E6F17D0-1576-4A71-A6E6-D4988D14C26E}" dt="2023-12-04T17:44:48.259" v="1502"/>
          <ac:spMkLst>
            <pc:docMk/>
            <pc:sldMk cId="437007082" sldId="398"/>
            <ac:spMk id="4" creationId="{A3F8A44A-1DBE-27F7-4098-2B28BBDED507}"/>
          </ac:spMkLst>
        </pc:spChg>
        <pc:spChg chg="mod">
          <ac:chgData name="Kirn, John A." userId="6ab06064-16d8-4f90-8be0-e284f35682f9" providerId="ADAL" clId="{1E6F17D0-1576-4A71-A6E6-D4988D14C26E}" dt="2023-12-04T17:48:33.785" v="1559" actId="1076"/>
          <ac:spMkLst>
            <pc:docMk/>
            <pc:sldMk cId="437007082" sldId="398"/>
            <ac:spMk id="8" creationId="{54A05224-9ABD-43F0-74F4-A43E0A6757DC}"/>
          </ac:spMkLst>
        </pc:spChg>
        <pc:spChg chg="mod">
          <ac:chgData name="Kirn, John A." userId="6ab06064-16d8-4f90-8be0-e284f35682f9" providerId="ADAL" clId="{1E6F17D0-1576-4A71-A6E6-D4988D14C26E}" dt="2023-12-04T17:48:06.606" v="1557" actId="1076"/>
          <ac:spMkLst>
            <pc:docMk/>
            <pc:sldMk cId="437007082" sldId="398"/>
            <ac:spMk id="9" creationId="{BD5BC847-D2AA-63CB-23EB-7F07DD4612CD}"/>
          </ac:spMkLst>
        </pc:spChg>
        <pc:spChg chg="add mod">
          <ac:chgData name="Kirn, John A." userId="6ab06064-16d8-4f90-8be0-e284f35682f9" providerId="ADAL" clId="{1E6F17D0-1576-4A71-A6E6-D4988D14C26E}" dt="2023-12-04T17:47:40.895" v="1551" actId="1076"/>
          <ac:spMkLst>
            <pc:docMk/>
            <pc:sldMk cId="437007082" sldId="398"/>
            <ac:spMk id="12" creationId="{8564EB30-B841-F69F-B580-586FCD5F9AA2}"/>
          </ac:spMkLst>
        </pc:spChg>
        <pc:picChg chg="add mod">
          <ac:chgData name="Kirn, John A." userId="6ab06064-16d8-4f90-8be0-e284f35682f9" providerId="ADAL" clId="{1E6F17D0-1576-4A71-A6E6-D4988D14C26E}" dt="2023-12-04T17:47:57.779" v="1554" actId="1076"/>
          <ac:picMkLst>
            <pc:docMk/>
            <pc:sldMk cId="437007082" sldId="398"/>
            <ac:picMk id="10" creationId="{B49721E0-F523-9627-83F4-4DDBD9CD8614}"/>
          </ac:picMkLst>
        </pc:picChg>
        <pc:picChg chg="add mod">
          <ac:chgData name="Kirn, John A." userId="6ab06064-16d8-4f90-8be0-e284f35682f9" providerId="ADAL" clId="{1E6F17D0-1576-4A71-A6E6-D4988D14C26E}" dt="2023-12-04T20:37:55.284" v="2634" actId="1076"/>
          <ac:picMkLst>
            <pc:docMk/>
            <pc:sldMk cId="437007082" sldId="398"/>
            <ac:picMk id="11" creationId="{0095AF4B-2231-E089-56A4-24974B09B3EF}"/>
          </ac:picMkLst>
        </pc:picChg>
      </pc:sldChg>
      <pc:sldChg chg="addSp delSp modSp new mod addCm">
        <pc:chgData name="Kirn, John A." userId="6ab06064-16d8-4f90-8be0-e284f35682f9" providerId="ADAL" clId="{1E6F17D0-1576-4A71-A6E6-D4988D14C26E}" dt="2023-12-04T17:59:33.100" v="1666" actId="207"/>
        <pc:sldMkLst>
          <pc:docMk/>
          <pc:sldMk cId="3598615884" sldId="399"/>
        </pc:sldMkLst>
        <pc:spChg chg="mod">
          <ac:chgData name="Kirn, John A." userId="6ab06064-16d8-4f90-8be0-e284f35682f9" providerId="ADAL" clId="{1E6F17D0-1576-4A71-A6E6-D4988D14C26E}" dt="2023-12-04T17:59:33.100" v="1666" actId="207"/>
          <ac:spMkLst>
            <pc:docMk/>
            <pc:sldMk cId="3598615884" sldId="399"/>
            <ac:spMk id="2" creationId="{603C835E-8FA7-1D33-817E-AC0468469E31}"/>
          </ac:spMkLst>
        </pc:spChg>
        <pc:spChg chg="del">
          <ac:chgData name="Kirn, John A." userId="6ab06064-16d8-4f90-8be0-e284f35682f9" providerId="ADAL" clId="{1E6F17D0-1576-4A71-A6E6-D4988D14C26E}" dt="2023-12-04T17:56:41.355" v="1613" actId="22"/>
          <ac:spMkLst>
            <pc:docMk/>
            <pc:sldMk cId="3598615884" sldId="399"/>
            <ac:spMk id="3" creationId="{8517EC6A-FE98-52C8-EA10-8B584AD9EAA0}"/>
          </ac:spMkLst>
        </pc:spChg>
        <pc:picChg chg="add mod ord">
          <ac:chgData name="Kirn, John A." userId="6ab06064-16d8-4f90-8be0-e284f35682f9" providerId="ADAL" clId="{1E6F17D0-1576-4A71-A6E6-D4988D14C26E}" dt="2023-12-04T17:56:41.355" v="1613" actId="22"/>
          <ac:picMkLst>
            <pc:docMk/>
            <pc:sldMk cId="3598615884" sldId="399"/>
            <ac:picMk id="8" creationId="{AAD70F18-805D-DFC6-BB8C-F77CB2B4EAB5}"/>
          </ac:picMkLst>
        </pc:picChg>
        <pc:extLst>
          <p:ext xmlns:p="http://schemas.openxmlformats.org/presentationml/2006/main" uri="{D6D511B9-2390-475A-947B-AFAB55BFBCF1}">
            <pc226:cmChg xmlns:pc226="http://schemas.microsoft.com/office/powerpoint/2022/06/main/command" chg="add">
              <pc226:chgData name="Kirn, John A." userId="6ab06064-16d8-4f90-8be0-e284f35682f9" providerId="ADAL" clId="{1E6F17D0-1576-4A71-A6E6-D4988D14C26E}" dt="2023-12-04T17:57:47.556" v="1663"/>
              <pc2:cmMkLst xmlns:pc2="http://schemas.microsoft.com/office/powerpoint/2019/9/main/command">
                <pc:docMk/>
                <pc:sldMk cId="3598615884" sldId="399"/>
                <pc2:cmMk id="{9DD979CD-424E-41EE-B7E5-84A470495E94}"/>
              </pc2:cmMkLst>
            </pc226:cmChg>
          </p:ext>
        </pc:extLst>
      </pc:sldChg>
      <pc:sldChg chg="addSp delSp modSp mod modClrScheme modAnim chgLayout modNotesTx">
        <pc:chgData name="Kirn, John A." userId="6ab06064-16d8-4f90-8be0-e284f35682f9" providerId="ADAL" clId="{1E6F17D0-1576-4A71-A6E6-D4988D14C26E}" dt="2023-12-04T20:35:06.558" v="2615"/>
        <pc:sldMkLst>
          <pc:docMk/>
          <pc:sldMk cId="2168417702" sldId="400"/>
        </pc:sldMkLst>
        <pc:spChg chg="add mod ord">
          <ac:chgData name="Kirn, John A." userId="6ab06064-16d8-4f90-8be0-e284f35682f9" providerId="ADAL" clId="{1E6F17D0-1576-4A71-A6E6-D4988D14C26E}" dt="2023-12-04T19:00:09.099" v="2206" actId="12"/>
          <ac:spMkLst>
            <pc:docMk/>
            <pc:sldMk cId="2168417702" sldId="400"/>
            <ac:spMk id="2" creationId="{8F9A1BFF-82A7-C70A-CF4A-5A1FA9BC5984}"/>
          </ac:spMkLst>
        </pc:spChg>
        <pc:spChg chg="add mod ord">
          <ac:chgData name="Kirn, John A." userId="6ab06064-16d8-4f90-8be0-e284f35682f9" providerId="ADAL" clId="{1E6F17D0-1576-4A71-A6E6-D4988D14C26E}" dt="2023-12-04T18:55:23.443" v="1917" actId="700"/>
          <ac:spMkLst>
            <pc:docMk/>
            <pc:sldMk cId="2168417702" sldId="400"/>
            <ac:spMk id="3" creationId="{7BAD12C0-1394-770A-C820-1FEF2D9B8797}"/>
          </ac:spMkLst>
        </pc:spChg>
        <pc:spChg chg="add mod ord">
          <ac:chgData name="Kirn, John A." userId="6ab06064-16d8-4f90-8be0-e284f35682f9" providerId="ADAL" clId="{1E6F17D0-1576-4A71-A6E6-D4988D14C26E}" dt="2023-12-04T19:00:00.064" v="2205" actId="27636"/>
          <ac:spMkLst>
            <pc:docMk/>
            <pc:sldMk cId="2168417702" sldId="400"/>
            <ac:spMk id="4" creationId="{1F690D19-ADC0-5358-AF6F-22F8AB236652}"/>
          </ac:spMkLst>
        </pc:spChg>
        <pc:spChg chg="add mod ord">
          <ac:chgData name="Kirn, John A." userId="6ab06064-16d8-4f90-8be0-e284f35682f9" providerId="ADAL" clId="{1E6F17D0-1576-4A71-A6E6-D4988D14C26E}" dt="2023-12-04T18:59:18.023" v="2199" actId="122"/>
          <ac:spMkLst>
            <pc:docMk/>
            <pc:sldMk cId="2168417702" sldId="400"/>
            <ac:spMk id="5" creationId="{75736436-518B-684A-8616-AB5E4FFE6301}"/>
          </ac:spMkLst>
        </pc:spChg>
        <pc:spChg chg="add mod ord">
          <ac:chgData name="Kirn, John A." userId="6ab06064-16d8-4f90-8be0-e284f35682f9" providerId="ADAL" clId="{1E6F17D0-1576-4A71-A6E6-D4988D14C26E}" dt="2023-12-04T20:34:12.520" v="2610" actId="1076"/>
          <ac:spMkLst>
            <pc:docMk/>
            <pc:sldMk cId="2168417702" sldId="400"/>
            <ac:spMk id="6" creationId="{918F87D3-CA3C-295B-F978-841DDECF983C}"/>
          </ac:spMkLst>
        </pc:spChg>
        <pc:spChg chg="mod ord">
          <ac:chgData name="Kirn, John A." userId="6ab06064-16d8-4f90-8be0-e284f35682f9" providerId="ADAL" clId="{1E6F17D0-1576-4A71-A6E6-D4988D14C26E}" dt="2023-12-04T19:00:46.795" v="2207"/>
          <ac:spMkLst>
            <pc:docMk/>
            <pc:sldMk cId="2168417702" sldId="400"/>
            <ac:spMk id="31746" creationId="{00000000-0000-0000-0000-000000000000}"/>
          </ac:spMkLst>
        </pc:spChg>
        <pc:spChg chg="mod ord">
          <ac:chgData name="Kirn, John A." userId="6ab06064-16d8-4f90-8be0-e284f35682f9" providerId="ADAL" clId="{1E6F17D0-1576-4A71-A6E6-D4988D14C26E}" dt="2023-12-04T18:55:23.522" v="1918" actId="27636"/>
          <ac:spMkLst>
            <pc:docMk/>
            <pc:sldMk cId="2168417702" sldId="400"/>
            <ac:spMk id="31757" creationId="{7523718C-A2E6-A5AC-121E-6ECD70C08666}"/>
          </ac:spMkLst>
        </pc:spChg>
        <pc:spChg chg="del mod ord">
          <ac:chgData name="Kirn, John A." userId="6ab06064-16d8-4f90-8be0-e284f35682f9" providerId="ADAL" clId="{1E6F17D0-1576-4A71-A6E6-D4988D14C26E}" dt="2023-12-04T18:55:23.443" v="1917" actId="700"/>
          <ac:spMkLst>
            <pc:docMk/>
            <pc:sldMk cId="2168417702" sldId="400"/>
            <ac:spMk id="31769" creationId="{C7D38100-7B96-F57C-D62F-19DB26DCEA24}"/>
          </ac:spMkLst>
        </pc:spChg>
        <pc:spChg chg="mod ord">
          <ac:chgData name="Kirn, John A." userId="6ab06064-16d8-4f90-8be0-e284f35682f9" providerId="ADAL" clId="{1E6F17D0-1576-4A71-A6E6-D4988D14C26E}" dt="2023-12-04T18:59:46.642" v="2203" actId="1076"/>
          <ac:spMkLst>
            <pc:docMk/>
            <pc:sldMk cId="2168417702" sldId="400"/>
            <ac:spMk id="31770" creationId="{1D442224-16C2-919A-A06C-AA5EED0F43C7}"/>
          </ac:spMkLst>
        </pc:spChg>
        <pc:graphicFrameChg chg="del mod">
          <ac:chgData name="Kirn, John A." userId="6ab06064-16d8-4f90-8be0-e284f35682f9" providerId="ADAL" clId="{1E6F17D0-1576-4A71-A6E6-D4988D14C26E}" dt="2023-12-04T18:55:12.298" v="1916" actId="478"/>
          <ac:graphicFrameMkLst>
            <pc:docMk/>
            <pc:sldMk cId="2168417702" sldId="400"/>
            <ac:graphicFrameMk id="31749" creationId="{48AFA112-8CEE-03ED-8466-67176E103C14}"/>
          </ac:graphicFrameMkLst>
        </pc:graphicFrameChg>
      </pc:sldChg>
      <pc:sldChg chg="new del">
        <pc:chgData name="Kirn, John A." userId="6ab06064-16d8-4f90-8be0-e284f35682f9" providerId="ADAL" clId="{1E6F17D0-1576-4A71-A6E6-D4988D14C26E}" dt="2023-12-04T19:05:01.990" v="2223" actId="47"/>
        <pc:sldMkLst>
          <pc:docMk/>
          <pc:sldMk cId="118700602" sldId="401"/>
        </pc:sldMkLst>
      </pc:sldChg>
      <pc:sldChg chg="addSp modSp new mod ord">
        <pc:chgData name="Kirn, John A." userId="6ab06064-16d8-4f90-8be0-e284f35682f9" providerId="ADAL" clId="{1E6F17D0-1576-4A71-A6E6-D4988D14C26E}" dt="2023-12-04T19:05:55.618" v="2231" actId="122"/>
        <pc:sldMkLst>
          <pc:docMk/>
          <pc:sldMk cId="467492991" sldId="401"/>
        </pc:sldMkLst>
        <pc:spChg chg="mod">
          <ac:chgData name="Kirn, John A." userId="6ab06064-16d8-4f90-8be0-e284f35682f9" providerId="ADAL" clId="{1E6F17D0-1576-4A71-A6E6-D4988D14C26E}" dt="2023-12-04T19:05:55.618" v="2231" actId="122"/>
          <ac:spMkLst>
            <pc:docMk/>
            <pc:sldMk cId="467492991" sldId="401"/>
            <ac:spMk id="3" creationId="{C983674C-57B8-1894-1C44-D34609FCB340}"/>
          </ac:spMkLst>
        </pc:spChg>
        <pc:picChg chg="add mod">
          <ac:chgData name="Kirn, John A." userId="6ab06064-16d8-4f90-8be0-e284f35682f9" providerId="ADAL" clId="{1E6F17D0-1576-4A71-A6E6-D4988D14C26E}" dt="2023-12-04T19:05:21.011" v="2228" actId="1076"/>
          <ac:picMkLst>
            <pc:docMk/>
            <pc:sldMk cId="467492991" sldId="401"/>
            <ac:picMk id="8" creationId="{C59741F9-8ECF-2591-B3EF-D185DC4ECC75}"/>
          </ac:picMkLst>
        </pc:picChg>
      </pc:sldChg>
      <pc:sldChg chg="addSp modSp new mod ord">
        <pc:chgData name="Kirn, John A." userId="6ab06064-16d8-4f90-8be0-e284f35682f9" providerId="ADAL" clId="{1E6F17D0-1576-4A71-A6E6-D4988D14C26E}" dt="2023-12-04T19:21:14.286" v="2416"/>
        <pc:sldMkLst>
          <pc:docMk/>
          <pc:sldMk cId="3404843001" sldId="402"/>
        </pc:sldMkLst>
        <pc:spChg chg="mod">
          <ac:chgData name="Kirn, John A." userId="6ab06064-16d8-4f90-8be0-e284f35682f9" providerId="ADAL" clId="{1E6F17D0-1576-4A71-A6E6-D4988D14C26E}" dt="2023-12-04T19:20:53.151" v="2412" actId="122"/>
          <ac:spMkLst>
            <pc:docMk/>
            <pc:sldMk cId="3404843001" sldId="402"/>
            <ac:spMk id="3" creationId="{2D250AF6-0EBC-D996-5284-73280D659955}"/>
          </ac:spMkLst>
        </pc:spChg>
        <pc:picChg chg="add mod">
          <ac:chgData name="Kirn, John A." userId="6ab06064-16d8-4f90-8be0-e284f35682f9" providerId="ADAL" clId="{1E6F17D0-1576-4A71-A6E6-D4988D14C26E}" dt="2023-12-04T19:20:23.486" v="2409" actId="1076"/>
          <ac:picMkLst>
            <pc:docMk/>
            <pc:sldMk cId="3404843001" sldId="402"/>
            <ac:picMk id="8" creationId="{157EB2C5-2C73-578D-46BE-6129D9DF79BD}"/>
          </ac:picMkLst>
        </pc:picChg>
      </pc:sldChg>
      <pc:sldChg chg="addSp delSp modSp new mod modNotesTx">
        <pc:chgData name="Kirn, John A." userId="6ab06064-16d8-4f90-8be0-e284f35682f9" providerId="ADAL" clId="{1E6F17D0-1576-4A71-A6E6-D4988D14C26E}" dt="2023-12-04T20:23:38.622" v="2528" actId="114"/>
        <pc:sldMkLst>
          <pc:docMk/>
          <pc:sldMk cId="2265354298" sldId="403"/>
        </pc:sldMkLst>
        <pc:spChg chg="mod">
          <ac:chgData name="Kirn, John A." userId="6ab06064-16d8-4f90-8be0-e284f35682f9" providerId="ADAL" clId="{1E6F17D0-1576-4A71-A6E6-D4988D14C26E}" dt="2023-12-04T20:23:38.622" v="2528" actId="114"/>
          <ac:spMkLst>
            <pc:docMk/>
            <pc:sldMk cId="2265354298" sldId="403"/>
            <ac:spMk id="2" creationId="{EA21DBA7-BE43-0B7D-F664-98E011CD18F9}"/>
          </ac:spMkLst>
        </pc:spChg>
        <pc:spChg chg="del">
          <ac:chgData name="Kirn, John A." userId="6ab06064-16d8-4f90-8be0-e284f35682f9" providerId="ADAL" clId="{1E6F17D0-1576-4A71-A6E6-D4988D14C26E}" dt="2023-12-04T20:22:16.682" v="2455" actId="22"/>
          <ac:spMkLst>
            <pc:docMk/>
            <pc:sldMk cId="2265354298" sldId="403"/>
            <ac:spMk id="3" creationId="{2C88164A-B9BC-BC6F-5985-F4ACAFB99F7A}"/>
          </ac:spMkLst>
        </pc:spChg>
        <pc:picChg chg="add mod ord">
          <ac:chgData name="Kirn, John A." userId="6ab06064-16d8-4f90-8be0-e284f35682f9" providerId="ADAL" clId="{1E6F17D0-1576-4A71-A6E6-D4988D14C26E}" dt="2023-12-04T20:22:24.697" v="2457" actId="14100"/>
          <ac:picMkLst>
            <pc:docMk/>
            <pc:sldMk cId="2265354298" sldId="403"/>
            <ac:picMk id="8" creationId="{495235D9-F3A8-235C-AF44-0CD05721D60E}"/>
          </ac:picMkLst>
        </pc:picChg>
      </pc:sldChg>
      <pc:sldChg chg="modSp new mod">
        <pc:chgData name="Kirn, John A." userId="6ab06064-16d8-4f90-8be0-e284f35682f9" providerId="ADAL" clId="{1E6F17D0-1576-4A71-A6E6-D4988D14C26E}" dt="2023-12-04T20:24:48.964" v="2551" actId="20577"/>
        <pc:sldMkLst>
          <pc:docMk/>
          <pc:sldMk cId="1767834591" sldId="404"/>
        </pc:sldMkLst>
        <pc:spChg chg="mod">
          <ac:chgData name="Kirn, John A." userId="6ab06064-16d8-4f90-8be0-e284f35682f9" providerId="ADAL" clId="{1E6F17D0-1576-4A71-A6E6-D4988D14C26E}" dt="2023-12-04T20:24:46.222" v="2549" actId="20577"/>
          <ac:spMkLst>
            <pc:docMk/>
            <pc:sldMk cId="1767834591" sldId="404"/>
            <ac:spMk id="2" creationId="{C4235D67-9A76-80B1-A392-A9C09ABD8D17}"/>
          </ac:spMkLst>
        </pc:spChg>
        <pc:spChg chg="mod">
          <ac:chgData name="Kirn, John A." userId="6ab06064-16d8-4f90-8be0-e284f35682f9" providerId="ADAL" clId="{1E6F17D0-1576-4A71-A6E6-D4988D14C26E}" dt="2023-12-04T20:24:48.964" v="2551" actId="20577"/>
          <ac:spMkLst>
            <pc:docMk/>
            <pc:sldMk cId="1767834591" sldId="404"/>
            <ac:spMk id="3" creationId="{DEA37F4F-F770-8114-32E1-838DC42DC291}"/>
          </ac:spMkLst>
        </pc:spChg>
      </pc:sldChg>
      <pc:sldChg chg="addSp delSp modSp new mod">
        <pc:chgData name="Kirn, John A." userId="6ab06064-16d8-4f90-8be0-e284f35682f9" providerId="ADAL" clId="{1E6F17D0-1576-4A71-A6E6-D4988D14C26E}" dt="2023-12-04T21:19:44.592" v="2711" actId="122"/>
        <pc:sldMkLst>
          <pc:docMk/>
          <pc:sldMk cId="3110940799" sldId="405"/>
        </pc:sldMkLst>
        <pc:spChg chg="mod">
          <ac:chgData name="Kirn, John A." userId="6ab06064-16d8-4f90-8be0-e284f35682f9" providerId="ADAL" clId="{1E6F17D0-1576-4A71-A6E6-D4988D14C26E}" dt="2023-12-04T21:18:44.358" v="2702" actId="20577"/>
          <ac:spMkLst>
            <pc:docMk/>
            <pc:sldMk cId="3110940799" sldId="405"/>
            <ac:spMk id="2" creationId="{DC42DE2B-36F0-5994-9928-C5F7E56851A2}"/>
          </ac:spMkLst>
        </pc:spChg>
        <pc:spChg chg="mod">
          <ac:chgData name="Kirn, John A." userId="6ab06064-16d8-4f90-8be0-e284f35682f9" providerId="ADAL" clId="{1E6F17D0-1576-4A71-A6E6-D4988D14C26E}" dt="2023-12-04T21:14:24.623" v="2674" actId="20577"/>
          <ac:spMkLst>
            <pc:docMk/>
            <pc:sldMk cId="3110940799" sldId="405"/>
            <ac:spMk id="3" creationId="{230F3894-41D7-F57B-5485-F1940212AFDF}"/>
          </ac:spMkLst>
        </pc:spChg>
        <pc:spChg chg="mod">
          <ac:chgData name="Kirn, John A." userId="6ab06064-16d8-4f90-8be0-e284f35682f9" providerId="ADAL" clId="{1E6F17D0-1576-4A71-A6E6-D4988D14C26E}" dt="2023-12-04T21:14:32.012" v="2677" actId="20577"/>
          <ac:spMkLst>
            <pc:docMk/>
            <pc:sldMk cId="3110940799" sldId="405"/>
            <ac:spMk id="4" creationId="{64709CC0-3C4B-38D3-70A5-3BC8AA81471A}"/>
          </ac:spMkLst>
        </pc:spChg>
        <pc:spChg chg="mod">
          <ac:chgData name="Kirn, John A." userId="6ab06064-16d8-4f90-8be0-e284f35682f9" providerId="ADAL" clId="{1E6F17D0-1576-4A71-A6E6-D4988D14C26E}" dt="2023-12-04T21:14:29.381" v="2675" actId="20577"/>
          <ac:spMkLst>
            <pc:docMk/>
            <pc:sldMk cId="3110940799" sldId="405"/>
            <ac:spMk id="8" creationId="{9B2376B8-DF27-8615-496A-E749E89B11E7}"/>
          </ac:spMkLst>
        </pc:spChg>
        <pc:spChg chg="mod">
          <ac:chgData name="Kirn, John A." userId="6ab06064-16d8-4f90-8be0-e284f35682f9" providerId="ADAL" clId="{1E6F17D0-1576-4A71-A6E6-D4988D14C26E}" dt="2023-12-04T21:14:30.947" v="2676" actId="20577"/>
          <ac:spMkLst>
            <pc:docMk/>
            <pc:sldMk cId="3110940799" sldId="405"/>
            <ac:spMk id="9" creationId="{8716123B-AF29-AE2C-3B1F-C07E7E6D93C0}"/>
          </ac:spMkLst>
        </pc:spChg>
        <pc:spChg chg="add mod">
          <ac:chgData name="Kirn, John A." userId="6ab06064-16d8-4f90-8be0-e284f35682f9" providerId="ADAL" clId="{1E6F17D0-1576-4A71-A6E6-D4988D14C26E}" dt="2023-12-04T21:19:44.592" v="2711" actId="122"/>
          <ac:spMkLst>
            <pc:docMk/>
            <pc:sldMk cId="3110940799" sldId="405"/>
            <ac:spMk id="14" creationId="{CEBB7FCB-06EA-151D-6630-FF22705C0C67}"/>
          </ac:spMkLst>
        </pc:spChg>
        <pc:picChg chg="add mod">
          <ac:chgData name="Kirn, John A." userId="6ab06064-16d8-4f90-8be0-e284f35682f9" providerId="ADAL" clId="{1E6F17D0-1576-4A71-A6E6-D4988D14C26E}" dt="2023-12-04T21:18:05.739" v="2697" actId="1076"/>
          <ac:picMkLst>
            <pc:docMk/>
            <pc:sldMk cId="3110940799" sldId="405"/>
            <ac:picMk id="11" creationId="{B867E16D-DA8C-3426-37E9-67DDA5FC1092}"/>
          </ac:picMkLst>
        </pc:picChg>
        <pc:picChg chg="add del mod">
          <ac:chgData name="Kirn, John A." userId="6ab06064-16d8-4f90-8be0-e284f35682f9" providerId="ADAL" clId="{1E6F17D0-1576-4A71-A6E6-D4988D14C26E}" dt="2023-12-04T21:19:04.207" v="2707" actId="478"/>
          <ac:picMkLst>
            <pc:docMk/>
            <pc:sldMk cId="3110940799" sldId="405"/>
            <ac:picMk id="13" creationId="{4908E4E0-9F4A-B6DF-BAEC-16352DCB54A3}"/>
          </ac:picMkLst>
        </pc:picChg>
      </pc:sldChg>
    </pc:docChg>
  </pc:docChgLst>
  <pc:docChgLst>
    <pc:chgData name="ward.bluepen@gmail.com" userId="S::urn:spo:guest#ward.bluepen@gmail.com::" providerId="AD" clId="Web-{379A312F-FA42-1795-784C-913B9927F25A}"/>
    <pc:docChg chg="modSld">
      <pc:chgData name="ward.bluepen@gmail.com" userId="S::urn:spo:guest#ward.bluepen@gmail.com::" providerId="AD" clId="Web-{379A312F-FA42-1795-784C-913B9927F25A}" dt="2024-06-21T15:54:17.191" v="5"/>
      <pc:docMkLst>
        <pc:docMk/>
      </pc:docMkLst>
      <pc:sldChg chg="addSp delSp modSp delCm">
        <pc:chgData name="ward.bluepen@gmail.com" userId="S::urn:spo:guest#ward.bluepen@gmail.com::" providerId="AD" clId="Web-{379A312F-FA42-1795-784C-913B9927F25A}" dt="2024-06-21T15:54:17.191" v="5"/>
        <pc:sldMkLst>
          <pc:docMk/>
          <pc:sldMk cId="888356122" sldId="314"/>
        </pc:sldMkLst>
        <pc:picChg chg="add mod">
          <ac:chgData name="ward.bluepen@gmail.com" userId="S::urn:spo:guest#ward.bluepen@gmail.com::" providerId="AD" clId="Web-{379A312F-FA42-1795-784C-913B9927F25A}" dt="2024-06-21T15:54:13.316" v="4" actId="1076"/>
          <ac:picMkLst>
            <pc:docMk/>
            <pc:sldMk cId="888356122" sldId="314"/>
            <ac:picMk id="2" creationId="{DB1A8936-137B-33C6-C241-C42F5B62E7E8}"/>
          </ac:picMkLst>
        </pc:picChg>
        <pc:picChg chg="del">
          <ac:chgData name="ward.bluepen@gmail.com" userId="S::urn:spo:guest#ward.bluepen@gmail.com::" providerId="AD" clId="Web-{379A312F-FA42-1795-784C-913B9927F25A}" dt="2024-06-21T15:54:00.706" v="0"/>
          <ac:picMkLst>
            <pc:docMk/>
            <pc:sldMk cId="888356122" sldId="314"/>
            <ac:picMk id="6" creationId="{2331F267-D93B-8E6D-E58C-8F876F5FF583}"/>
          </ac:picMkLst>
        </pc:picChg>
        <pc:extLst>
          <p:ext xmlns:p="http://schemas.openxmlformats.org/presentationml/2006/main" uri="{D6D511B9-2390-475A-947B-AFAB55BFBCF1}">
            <pc226:cmChg xmlns:pc226="http://schemas.microsoft.com/office/powerpoint/2022/06/main/command" chg="del">
              <pc226:chgData name="ward.bluepen@gmail.com" userId="S::urn:spo:guest#ward.bluepen@gmail.com::" providerId="AD" clId="Web-{379A312F-FA42-1795-784C-913B9927F25A}" dt="2024-06-21T15:54:17.191" v="5"/>
              <pc2:cmMkLst xmlns:pc2="http://schemas.microsoft.com/office/powerpoint/2019/9/main/command">
                <pc:docMk/>
                <pc:sldMk cId="888356122" sldId="314"/>
                <pc2:cmMk id="{F3713AA4-BA2E-4BE9-8641-63DC17F36E63}"/>
              </pc2:cmMkLst>
            </pc226:cmChg>
          </p:ext>
        </pc:extLst>
      </pc:sldChg>
    </pc:docChg>
  </pc:docChgLst>
  <pc:docChgLst>
    <pc:chgData name="ward.bluepen@gmail.com" userId="S::urn:spo:guest#ward.bluepen@gmail.com::" providerId="AD" clId="Web-{916BFC37-1D2A-6C83-23BD-74792DC4B4DF}"/>
    <pc:docChg chg="modSld">
      <pc:chgData name="ward.bluepen@gmail.com" userId="S::urn:spo:guest#ward.bluepen@gmail.com::" providerId="AD" clId="Web-{916BFC37-1D2A-6C83-23BD-74792DC4B4DF}" dt="2024-06-21T16:33:54.043" v="6" actId="20577"/>
      <pc:docMkLst>
        <pc:docMk/>
      </pc:docMkLst>
      <pc:sldChg chg="modSp">
        <pc:chgData name="ward.bluepen@gmail.com" userId="S::urn:spo:guest#ward.bluepen@gmail.com::" providerId="AD" clId="Web-{916BFC37-1D2A-6C83-23BD-74792DC4B4DF}" dt="2024-06-21T16:33:54.043" v="6" actId="20577"/>
        <pc:sldMkLst>
          <pc:docMk/>
          <pc:sldMk cId="888356122" sldId="314"/>
        </pc:sldMkLst>
        <pc:spChg chg="mod">
          <ac:chgData name="ward.bluepen@gmail.com" userId="S::urn:spo:guest#ward.bluepen@gmail.com::" providerId="AD" clId="Web-{916BFC37-1D2A-6C83-23BD-74792DC4B4DF}" dt="2024-06-21T16:33:54.043" v="6" actId="20577"/>
          <ac:spMkLst>
            <pc:docMk/>
            <pc:sldMk cId="888356122" sldId="314"/>
            <ac:spMk id="13" creationId="{A0D4D66F-2C6E-A655-5357-5D0DEDCD6E92}"/>
          </ac:spMkLst>
        </pc:spChg>
      </pc:sldChg>
    </pc:docChg>
  </pc:docChgLst>
  <pc:docChgLst>
    <pc:chgData name="anne.ehrenworth@mheducation.com" userId="S::urn:spo:guest#anne.ehrenworth@mheducation.com::" providerId="AD" clId="Web-{F844F5CA-BD17-0CB8-C373-B91203187A8A}"/>
    <pc:docChg chg="">
      <pc:chgData name="anne.ehrenworth@mheducation.com" userId="S::urn:spo:guest#anne.ehrenworth@mheducation.com::" providerId="AD" clId="Web-{F844F5CA-BD17-0CB8-C373-B91203187A8A}" dt="2024-06-14T19:18:22.516" v="0"/>
      <pc:docMkLst>
        <pc:docMk/>
      </pc:docMkLst>
      <pc:sldChg chg="delCm">
        <pc:chgData name="anne.ehrenworth@mheducation.com" userId="S::urn:spo:guest#anne.ehrenworth@mheducation.com::" providerId="AD" clId="Web-{F844F5CA-BD17-0CB8-C373-B91203187A8A}" dt="2024-06-14T19:18:22.516" v="0"/>
        <pc:sldMkLst>
          <pc:docMk/>
          <pc:sldMk cId="1582065747" sldId="395"/>
        </pc:sldMkLst>
        <pc:extLst>
          <p:ext xmlns:p="http://schemas.openxmlformats.org/presentationml/2006/main" uri="{D6D511B9-2390-475A-947B-AFAB55BFBCF1}">
            <pc226:cmChg xmlns:pc226="http://schemas.microsoft.com/office/powerpoint/2022/06/main/command" chg="del">
              <pc226:chgData name="anne.ehrenworth@mheducation.com" userId="S::urn:spo:guest#anne.ehrenworth@mheducation.com::" providerId="AD" clId="Web-{F844F5CA-BD17-0CB8-C373-B91203187A8A}" dt="2024-06-14T19:18:22.516" v="0"/>
              <pc2:cmMkLst xmlns:pc2="http://schemas.microsoft.com/office/powerpoint/2019/9/main/command">
                <pc:docMk/>
                <pc:sldMk cId="1582065747" sldId="395"/>
                <pc2:cmMk id="{92F7F370-2C0A-41F4-AE1C-441AE768255D}"/>
              </pc2:cmMkLst>
            </pc226:cmChg>
          </p:ext>
        </pc:extLst>
      </pc:sldChg>
    </pc:docChg>
  </pc:docChgLst>
  <pc:docChgLst>
    <pc:chgData name="ward.bluepen@gmail.com" userId="S::urn:spo:guest#ward.bluepen@gmail.com::" providerId="AD" clId="Web-{EA626CED-8E7A-535A-9873-53E726D8FF57}"/>
    <pc:docChg chg="modSld">
      <pc:chgData name="ward.bluepen@gmail.com" userId="S::urn:spo:guest#ward.bluepen@gmail.com::" providerId="AD" clId="Web-{EA626CED-8E7A-535A-9873-53E726D8FF57}" dt="2024-06-07T17:06:53.268" v="2" actId="20577"/>
      <pc:docMkLst>
        <pc:docMk/>
      </pc:docMkLst>
      <pc:sldChg chg="modSp">
        <pc:chgData name="ward.bluepen@gmail.com" userId="S::urn:spo:guest#ward.bluepen@gmail.com::" providerId="AD" clId="Web-{EA626CED-8E7A-535A-9873-53E726D8FF57}" dt="2024-06-07T17:06:53.268" v="2" actId="20577"/>
        <pc:sldMkLst>
          <pc:docMk/>
          <pc:sldMk cId="2577455927" sldId="382"/>
        </pc:sldMkLst>
        <pc:spChg chg="mod">
          <ac:chgData name="ward.bluepen@gmail.com" userId="S::urn:spo:guest#ward.bluepen@gmail.com::" providerId="AD" clId="Web-{EA626CED-8E7A-535A-9873-53E726D8FF57}" dt="2024-06-07T17:06:53.268" v="2" actId="20577"/>
          <ac:spMkLst>
            <pc:docMk/>
            <pc:sldMk cId="2577455927" sldId="382"/>
            <ac:spMk id="2" creationId="{E1D63443-C062-1B48-9604-A4325AE5DEC7}"/>
          </ac:spMkLst>
        </pc:spChg>
      </pc:sldChg>
    </pc:docChg>
  </pc:docChgLst>
  <pc:docChgLst>
    <pc:chgData name="Kirn, John A." userId="6ab06064-16d8-4f90-8be0-e284f35682f9" providerId="ADAL" clId="{F03793BB-548B-4809-8D73-E9E17B356A5E}"/>
    <pc:docChg chg="custSel delSld modSld modSection">
      <pc:chgData name="Kirn, John A." userId="6ab06064-16d8-4f90-8be0-e284f35682f9" providerId="ADAL" clId="{F03793BB-548B-4809-8D73-E9E17B356A5E}" dt="2024-03-01T17:21:28.328" v="8" actId="47"/>
      <pc:docMkLst>
        <pc:docMk/>
      </pc:docMkLst>
      <pc:sldChg chg="modSp mod">
        <pc:chgData name="Kirn, John A." userId="6ab06064-16d8-4f90-8be0-e284f35682f9" providerId="ADAL" clId="{F03793BB-548B-4809-8D73-E9E17B356A5E}" dt="2024-01-30T18:27:13.804" v="6" actId="313"/>
        <pc:sldMkLst>
          <pc:docMk/>
          <pc:sldMk cId="373477400" sldId="331"/>
        </pc:sldMkLst>
        <pc:spChg chg="mod">
          <ac:chgData name="Kirn, John A." userId="6ab06064-16d8-4f90-8be0-e284f35682f9" providerId="ADAL" clId="{F03793BB-548B-4809-8D73-E9E17B356A5E}" dt="2024-01-30T18:27:13.804" v="6" actId="313"/>
          <ac:spMkLst>
            <pc:docMk/>
            <pc:sldMk cId="373477400" sldId="331"/>
            <ac:spMk id="8" creationId="{395B5689-C34D-0B0F-54BC-1A306B42E57B}"/>
          </ac:spMkLst>
        </pc:spChg>
      </pc:sldChg>
      <pc:sldChg chg="del">
        <pc:chgData name="Kirn, John A." userId="6ab06064-16d8-4f90-8be0-e284f35682f9" providerId="ADAL" clId="{F03793BB-548B-4809-8D73-E9E17B356A5E}" dt="2024-01-30T18:26:58.971" v="3" actId="47"/>
        <pc:sldMkLst>
          <pc:docMk/>
          <pc:sldMk cId="26222708" sldId="332"/>
        </pc:sldMkLst>
      </pc:sldChg>
      <pc:sldChg chg="del">
        <pc:chgData name="Kirn, John A." userId="6ab06064-16d8-4f90-8be0-e284f35682f9" providerId="ADAL" clId="{F03793BB-548B-4809-8D73-E9E17B356A5E}" dt="2024-01-30T18:26:59.039" v="5" actId="47"/>
        <pc:sldMkLst>
          <pc:docMk/>
          <pc:sldMk cId="2006948493" sldId="334"/>
        </pc:sldMkLst>
      </pc:sldChg>
      <pc:sldChg chg="del">
        <pc:chgData name="Kirn, John A." userId="6ab06064-16d8-4f90-8be0-e284f35682f9" providerId="ADAL" clId="{F03793BB-548B-4809-8D73-E9E17B356A5E}" dt="2024-03-01T17:21:28.328" v="8" actId="47"/>
        <pc:sldMkLst>
          <pc:docMk/>
          <pc:sldMk cId="863756352" sldId="387"/>
        </pc:sldMkLst>
      </pc:sldChg>
      <pc:sldChg chg="del">
        <pc:chgData name="Kirn, John A." userId="6ab06064-16d8-4f90-8be0-e284f35682f9" providerId="ADAL" clId="{F03793BB-548B-4809-8D73-E9E17B356A5E}" dt="2024-01-30T18:26:58.460" v="1" actId="47"/>
        <pc:sldMkLst>
          <pc:docMk/>
          <pc:sldMk cId="2394795707" sldId="389"/>
        </pc:sldMkLst>
      </pc:sldChg>
      <pc:sldChg chg="del">
        <pc:chgData name="Kirn, John A." userId="6ab06064-16d8-4f90-8be0-e284f35682f9" providerId="ADAL" clId="{F03793BB-548B-4809-8D73-E9E17B356A5E}" dt="2024-01-30T18:26:58.957" v="2" actId="47"/>
        <pc:sldMkLst>
          <pc:docMk/>
          <pc:sldMk cId="801064239" sldId="390"/>
        </pc:sldMkLst>
      </pc:sldChg>
      <pc:sldChg chg="del">
        <pc:chgData name="Kirn, John A." userId="6ab06064-16d8-4f90-8be0-e284f35682f9" providerId="ADAL" clId="{F03793BB-548B-4809-8D73-E9E17B356A5E}" dt="2024-01-30T18:26:56.349" v="0" actId="47"/>
        <pc:sldMkLst>
          <pc:docMk/>
          <pc:sldMk cId="4117577237" sldId="391"/>
        </pc:sldMkLst>
      </pc:sldChg>
      <pc:sldChg chg="modSp mod">
        <pc:chgData name="Kirn, John A." userId="6ab06064-16d8-4f90-8be0-e284f35682f9" providerId="ADAL" clId="{F03793BB-548B-4809-8D73-E9E17B356A5E}" dt="2024-01-30T18:39:14.452" v="7" actId="1076"/>
        <pc:sldMkLst>
          <pc:docMk/>
          <pc:sldMk cId="55482164" sldId="394"/>
        </pc:sldMkLst>
        <pc:graphicFrameChg chg="mod">
          <ac:chgData name="Kirn, John A." userId="6ab06064-16d8-4f90-8be0-e284f35682f9" providerId="ADAL" clId="{F03793BB-548B-4809-8D73-E9E17B356A5E}" dt="2024-01-30T18:39:14.452" v="7" actId="1076"/>
          <ac:graphicFrameMkLst>
            <pc:docMk/>
            <pc:sldMk cId="55482164" sldId="394"/>
            <ac:graphicFrameMk id="31749" creationId="{48AFA112-8CEE-03ED-8466-67176E103C14}"/>
          </ac:graphicFrameMkLst>
        </pc:graphicFrameChg>
      </pc:sldChg>
      <pc:sldChg chg="del">
        <pc:chgData name="Kirn, John A." userId="6ab06064-16d8-4f90-8be0-e284f35682f9" providerId="ADAL" clId="{F03793BB-548B-4809-8D73-E9E17B356A5E}" dt="2024-01-30T18:26:59.007" v="4" actId="47"/>
        <pc:sldMkLst>
          <pc:docMk/>
          <pc:sldMk cId="437007082" sldId="398"/>
        </pc:sldMkLst>
      </pc:sldChg>
    </pc:docChg>
  </pc:docChgLst>
  <pc:docChgLst>
    <pc:chgData name="anne.ehrenworth@mheducation.com" userId="S::urn:spo:guest#anne.ehrenworth@mheducation.com::" providerId="AD" clId="Web-{B52E92D1-92C1-2D0A-F1F0-A5BC6A9D193E}"/>
    <pc:docChg chg="delSld modSld sldOrd modSection">
      <pc:chgData name="anne.ehrenworth@mheducation.com" userId="S::urn:spo:guest#anne.ehrenworth@mheducation.com::" providerId="AD" clId="Web-{B52E92D1-92C1-2D0A-F1F0-A5BC6A9D193E}" dt="2024-06-24T20:32:04.238" v="52"/>
      <pc:docMkLst>
        <pc:docMk/>
      </pc:docMkLst>
      <pc:sldChg chg="delSp modSp ord delCm">
        <pc:chgData name="anne.ehrenworth@mheducation.com" userId="S::urn:spo:guest#anne.ehrenworth@mheducation.com::" providerId="AD" clId="Web-{B52E92D1-92C1-2D0A-F1F0-A5BC6A9D193E}" dt="2024-06-24T20:28:51.378" v="3"/>
        <pc:sldMkLst>
          <pc:docMk/>
          <pc:sldMk cId="1043403393" sldId="338"/>
        </pc:sldMkLst>
        <pc:spChg chg="mod">
          <ac:chgData name="anne.ehrenworth@mheducation.com" userId="S::urn:spo:guest#anne.ehrenworth@mheducation.com::" providerId="AD" clId="Web-{B52E92D1-92C1-2D0A-F1F0-A5BC6A9D193E}" dt="2024-06-24T20:28:49.410" v="2" actId="14100"/>
          <ac:spMkLst>
            <pc:docMk/>
            <pc:sldMk cId="1043403393" sldId="338"/>
            <ac:spMk id="9" creationId="{7F4B9089-F2BD-0AC3-E9FC-A24612533FB1}"/>
          </ac:spMkLst>
        </pc:spChg>
        <pc:picChg chg="del">
          <ac:chgData name="anne.ehrenworth@mheducation.com" userId="S::urn:spo:guest#anne.ehrenworth@mheducation.com::" providerId="AD" clId="Web-{B52E92D1-92C1-2D0A-F1F0-A5BC6A9D193E}" dt="2024-06-24T20:28:42.019" v="0"/>
          <ac:picMkLst>
            <pc:docMk/>
            <pc:sldMk cId="1043403393" sldId="338"/>
            <ac:picMk id="5" creationId="{D82F73A6-232F-CE5D-E187-4AFB0529F96E}"/>
          </ac:picMkLst>
        </pc:picChg>
        <pc:extLst>
          <p:ext xmlns:p="http://schemas.openxmlformats.org/presentationml/2006/main" uri="{D6D511B9-2390-475A-947B-AFAB55BFBCF1}">
            <pc226:cmChg xmlns:pc226="http://schemas.microsoft.com/office/powerpoint/2022/06/main/command" chg="del">
              <pc226:chgData name="anne.ehrenworth@mheducation.com" userId="S::urn:spo:guest#anne.ehrenworth@mheducation.com::" providerId="AD" clId="Web-{B52E92D1-92C1-2D0A-F1F0-A5BC6A9D193E}" dt="2024-06-24T20:28:45.050" v="1"/>
              <pc2:cmMkLst xmlns:pc2="http://schemas.microsoft.com/office/powerpoint/2019/9/main/command">
                <pc:docMk/>
                <pc:sldMk cId="1043403393" sldId="338"/>
                <pc2:cmMk id="{C191DE49-64FF-451D-9CB6-1A03EBA86A30}"/>
              </pc2:cmMkLst>
            </pc226:cmChg>
          </p:ext>
        </pc:extLst>
      </pc:sldChg>
      <pc:sldChg chg="delCm">
        <pc:chgData name="anne.ehrenworth@mheducation.com" userId="S::urn:spo:guest#anne.ehrenworth@mheducation.com::" providerId="AD" clId="Web-{B52E92D1-92C1-2D0A-F1F0-A5BC6A9D193E}" dt="2024-06-24T20:29:00.378" v="4"/>
        <pc:sldMkLst>
          <pc:docMk/>
          <pc:sldMk cId="1830566934" sldId="340"/>
        </pc:sldMkLst>
        <pc:extLst>
          <p:ext xmlns:p="http://schemas.openxmlformats.org/presentationml/2006/main" uri="{D6D511B9-2390-475A-947B-AFAB55BFBCF1}">
            <pc226:cmChg xmlns:pc226="http://schemas.microsoft.com/office/powerpoint/2022/06/main/command" chg="del">
              <pc226:chgData name="anne.ehrenworth@mheducation.com" userId="S::urn:spo:guest#anne.ehrenworth@mheducation.com::" providerId="AD" clId="Web-{B52E92D1-92C1-2D0A-F1F0-A5BC6A9D193E}" dt="2024-06-24T20:29:00.378" v="4"/>
              <pc2:cmMkLst xmlns:pc2="http://schemas.microsoft.com/office/powerpoint/2019/9/main/command">
                <pc:docMk/>
                <pc:sldMk cId="1830566934" sldId="340"/>
                <pc2:cmMk id="{05F6F334-7740-4DDD-812F-EA42DD90E6E7}"/>
              </pc2:cmMkLst>
            </pc226:cmChg>
          </p:ext>
        </pc:extLst>
      </pc:sldChg>
      <pc:sldChg chg="addSp delSp modSp delCm">
        <pc:chgData name="anne.ehrenworth@mheducation.com" userId="S::urn:spo:guest#anne.ehrenworth@mheducation.com::" providerId="AD" clId="Web-{B52E92D1-92C1-2D0A-F1F0-A5BC6A9D193E}" dt="2024-06-24T20:31:37.363" v="49" actId="20577"/>
        <pc:sldMkLst>
          <pc:docMk/>
          <pc:sldMk cId="443514168" sldId="343"/>
        </pc:sldMkLst>
        <pc:spChg chg="mod">
          <ac:chgData name="anne.ehrenworth@mheducation.com" userId="S::urn:spo:guest#anne.ehrenworth@mheducation.com::" providerId="AD" clId="Web-{B52E92D1-92C1-2D0A-F1F0-A5BC6A9D193E}" dt="2024-06-24T20:31:37.363" v="49" actId="20577"/>
          <ac:spMkLst>
            <pc:docMk/>
            <pc:sldMk cId="443514168" sldId="343"/>
            <ac:spMk id="3" creationId="{D4CD0CA1-A07E-4322-93BF-8A409478AB06}"/>
          </ac:spMkLst>
        </pc:spChg>
        <pc:spChg chg="del mod">
          <ac:chgData name="anne.ehrenworth@mheducation.com" userId="S::urn:spo:guest#anne.ehrenworth@mheducation.com::" providerId="AD" clId="Web-{B52E92D1-92C1-2D0A-F1F0-A5BC6A9D193E}" dt="2024-06-24T20:31:02.660" v="30"/>
          <ac:spMkLst>
            <pc:docMk/>
            <pc:sldMk cId="443514168" sldId="343"/>
            <ac:spMk id="5" creationId="{48B5029A-C75C-1743-8997-1553223B6229}"/>
          </ac:spMkLst>
        </pc:spChg>
        <pc:picChg chg="add mod">
          <ac:chgData name="anne.ehrenworth@mheducation.com" userId="S::urn:spo:guest#anne.ehrenworth@mheducation.com::" providerId="AD" clId="Web-{B52E92D1-92C1-2D0A-F1F0-A5BC6A9D193E}" dt="2024-06-24T20:31:30.332" v="33" actId="1076"/>
          <ac:picMkLst>
            <pc:docMk/>
            <pc:sldMk cId="443514168" sldId="343"/>
            <ac:picMk id="2" creationId="{3796AF43-99E0-AFC0-DBD5-486F6C723FAD}"/>
          </ac:picMkLst>
        </pc:picChg>
        <pc:picChg chg="del">
          <ac:chgData name="anne.ehrenworth@mheducation.com" userId="S::urn:spo:guest#anne.ehrenworth@mheducation.com::" providerId="AD" clId="Web-{B52E92D1-92C1-2D0A-F1F0-A5BC6A9D193E}" dt="2024-06-24T20:30:38.003" v="21"/>
          <ac:picMkLst>
            <pc:docMk/>
            <pc:sldMk cId="443514168" sldId="343"/>
            <ac:picMk id="7" creationId="{15A75128-BC7C-824A-97DD-F57AE42438EF}"/>
          </ac:picMkLst>
        </pc:picChg>
        <pc:extLst>
          <p:ext xmlns:p="http://schemas.openxmlformats.org/presentationml/2006/main" uri="{D6D511B9-2390-475A-947B-AFAB55BFBCF1}">
            <pc226:cmChg xmlns:pc226="http://schemas.microsoft.com/office/powerpoint/2022/06/main/command" chg="del">
              <pc226:chgData name="anne.ehrenworth@mheducation.com" userId="S::urn:spo:guest#anne.ehrenworth@mheducation.com::" providerId="AD" clId="Web-{B52E92D1-92C1-2D0A-F1F0-A5BC6A9D193E}" dt="2024-06-24T20:30:36.644" v="20"/>
              <pc2:cmMkLst xmlns:pc2="http://schemas.microsoft.com/office/powerpoint/2019/9/main/command">
                <pc:docMk/>
                <pc:sldMk cId="443514168" sldId="343"/>
                <pc2:cmMk id="{CBB03E29-53DF-4E53-95FE-2CDA8D1E7B0D}"/>
              </pc2:cmMkLst>
            </pc226:cmChg>
          </p:ext>
        </pc:extLst>
      </pc:sldChg>
      <pc:sldChg chg="del ord">
        <pc:chgData name="anne.ehrenworth@mheducation.com" userId="S::urn:spo:guest#anne.ehrenworth@mheducation.com::" providerId="AD" clId="Web-{B52E92D1-92C1-2D0A-F1F0-A5BC6A9D193E}" dt="2024-06-24T20:31:59.238" v="51"/>
        <pc:sldMkLst>
          <pc:docMk/>
          <pc:sldMk cId="2778514525" sldId="385"/>
        </pc:sldMkLst>
      </pc:sldChg>
      <pc:sldChg chg="del">
        <pc:chgData name="anne.ehrenworth@mheducation.com" userId="S::urn:spo:guest#anne.ehrenworth@mheducation.com::" providerId="AD" clId="Web-{B52E92D1-92C1-2D0A-F1F0-A5BC6A9D193E}" dt="2024-06-24T20:32:04.238" v="52"/>
        <pc:sldMkLst>
          <pc:docMk/>
          <pc:sldMk cId="1118854978" sldId="386"/>
        </pc:sldMkLst>
      </pc:sldChg>
    </pc:docChg>
  </pc:docChgLst>
  <pc:docChgLst>
    <pc:chgData name="Kirn, John A." userId="6ab06064-16d8-4f90-8be0-e284f35682f9" providerId="ADAL" clId="{6370AF61-72EF-4B6D-82C8-AEB9A8F9BBE7}"/>
    <pc:docChg chg="modSld">
      <pc:chgData name="Kirn, John A." userId="6ab06064-16d8-4f90-8be0-e284f35682f9" providerId="ADAL" clId="{6370AF61-72EF-4B6D-82C8-AEB9A8F9BBE7}" dt="2024-05-26T09:03:09.769" v="4"/>
      <pc:docMkLst>
        <pc:docMk/>
      </pc:docMkLst>
      <pc:sldChg chg="modSp mod delCm modCm">
        <pc:chgData name="Kirn, John A." userId="6ab06064-16d8-4f90-8be0-e284f35682f9" providerId="ADAL" clId="{6370AF61-72EF-4B6D-82C8-AEB9A8F9BBE7}" dt="2024-05-26T09:03:09.769" v="4"/>
        <pc:sldMkLst>
          <pc:docMk/>
          <pc:sldMk cId="1767834591" sldId="404"/>
        </pc:sldMkLst>
        <pc:picChg chg="mod">
          <ac:chgData name="Kirn, John A." userId="6ab06064-16d8-4f90-8be0-e284f35682f9" providerId="ADAL" clId="{6370AF61-72EF-4B6D-82C8-AEB9A8F9BBE7}" dt="2024-05-26T09:02:38.777" v="1" actId="14100"/>
          <ac:picMkLst>
            <pc:docMk/>
            <pc:sldMk cId="1767834591" sldId="404"/>
            <ac:picMk id="8" creationId="{A9CBF835-5925-33A2-D121-7605D7004855}"/>
          </ac:picMkLst>
        </pc:picChg>
        <pc:extLst>
          <p:ext xmlns:p="http://schemas.openxmlformats.org/presentationml/2006/main" uri="{D6D511B9-2390-475A-947B-AFAB55BFBCF1}">
            <pc226:cmChg xmlns:pc226="http://schemas.microsoft.com/office/powerpoint/2022/06/main/command" chg="del mod">
              <pc226:chgData name="Kirn, John A." userId="6ab06064-16d8-4f90-8be0-e284f35682f9" providerId="ADAL" clId="{6370AF61-72EF-4B6D-82C8-AEB9A8F9BBE7}" dt="2024-05-26T09:03:09.769" v="4"/>
              <pc2:cmMkLst xmlns:pc2="http://schemas.microsoft.com/office/powerpoint/2019/9/main/command">
                <pc:docMk/>
                <pc:sldMk cId="1767834591" sldId="404"/>
                <pc2:cmMk id="{42517FA6-F288-4BDB-8D92-F00F979BB553}"/>
              </pc2:cmMkLst>
            </pc226:cmChg>
          </p:ext>
        </pc:extLst>
      </pc:sldChg>
    </pc:docChg>
  </pc:docChgLst>
  <pc:docChgLst>
    <pc:chgData name="anne.ehrenworth@mheducation.com" userId="S::urn:spo:guest#anne.ehrenworth@mheducation.com::" providerId="AD" clId="Web-{4A590EEC-0D10-23B8-DFE6-77362E064619}"/>
    <pc:docChg chg="modSld">
      <pc:chgData name="anne.ehrenworth@mheducation.com" userId="S::urn:spo:guest#anne.ehrenworth@mheducation.com::" providerId="AD" clId="Web-{4A590EEC-0D10-23B8-DFE6-77362E064619}" dt="2024-06-12T20:01:55.200" v="11" actId="20577"/>
      <pc:docMkLst>
        <pc:docMk/>
      </pc:docMkLst>
      <pc:sldChg chg="modSp">
        <pc:chgData name="anne.ehrenworth@mheducation.com" userId="S::urn:spo:guest#anne.ehrenworth@mheducation.com::" providerId="AD" clId="Web-{4A590EEC-0D10-23B8-DFE6-77362E064619}" dt="2024-06-12T20:00:38.525" v="2" actId="14100"/>
        <pc:sldMkLst>
          <pc:docMk/>
          <pc:sldMk cId="26222708" sldId="332"/>
        </pc:sldMkLst>
        <pc:spChg chg="mod">
          <ac:chgData name="anne.ehrenworth@mheducation.com" userId="S::urn:spo:guest#anne.ehrenworth@mheducation.com::" providerId="AD" clId="Web-{4A590EEC-0D10-23B8-DFE6-77362E064619}" dt="2024-06-12T20:00:33.025" v="1" actId="14100"/>
          <ac:spMkLst>
            <pc:docMk/>
            <pc:sldMk cId="26222708" sldId="332"/>
            <ac:spMk id="2" creationId="{5A9A2FE0-240D-694F-B243-352DF13ED8AF}"/>
          </ac:spMkLst>
        </pc:spChg>
        <pc:spChg chg="mod">
          <ac:chgData name="anne.ehrenworth@mheducation.com" userId="S::urn:spo:guest#anne.ehrenworth@mheducation.com::" providerId="AD" clId="Web-{4A590EEC-0D10-23B8-DFE6-77362E064619}" dt="2024-06-12T20:00:38.525" v="2" actId="14100"/>
          <ac:spMkLst>
            <pc:docMk/>
            <pc:sldMk cId="26222708" sldId="332"/>
            <ac:spMk id="6" creationId="{6F384D82-50B3-CD4F-A0F4-A2C3F357E67F}"/>
          </ac:spMkLst>
        </pc:spChg>
      </pc:sldChg>
      <pc:sldChg chg="modSp delCm">
        <pc:chgData name="anne.ehrenworth@mheducation.com" userId="S::urn:spo:guest#anne.ehrenworth@mheducation.com::" providerId="AD" clId="Web-{4A590EEC-0D10-23B8-DFE6-77362E064619}" dt="2024-06-12T20:01:42.824" v="8"/>
        <pc:sldMkLst>
          <pc:docMk/>
          <pc:sldMk cId="1830566934" sldId="340"/>
        </pc:sldMkLst>
        <pc:spChg chg="mod">
          <ac:chgData name="anne.ehrenworth@mheducation.com" userId="S::urn:spo:guest#anne.ehrenworth@mheducation.com::" providerId="AD" clId="Web-{4A590EEC-0D10-23B8-DFE6-77362E064619}" dt="2024-06-12T20:01:38.183" v="7" actId="20577"/>
          <ac:spMkLst>
            <pc:docMk/>
            <pc:sldMk cId="1830566934" sldId="340"/>
            <ac:spMk id="3" creationId="{D4CD0CA1-A07E-4322-93BF-8A409478AB06}"/>
          </ac:spMkLst>
        </pc:spChg>
        <pc:extLst>
          <p:ext xmlns:p="http://schemas.openxmlformats.org/presentationml/2006/main" uri="{D6D511B9-2390-475A-947B-AFAB55BFBCF1}">
            <pc226:cmChg xmlns:pc226="http://schemas.microsoft.com/office/powerpoint/2022/06/main/command" chg="del">
              <pc226:chgData name="anne.ehrenworth@mheducation.com" userId="S::urn:spo:guest#anne.ehrenworth@mheducation.com::" providerId="AD" clId="Web-{4A590EEC-0D10-23B8-DFE6-77362E064619}" dt="2024-06-12T20:01:42.824" v="8"/>
              <pc2:cmMkLst xmlns:pc2="http://schemas.microsoft.com/office/powerpoint/2019/9/main/command">
                <pc:docMk/>
                <pc:sldMk cId="1830566934" sldId="340"/>
                <pc2:cmMk id="{582F4B53-53F9-5446-934E-434DFCC3BD9E}"/>
              </pc2:cmMkLst>
            </pc226:cmChg>
          </p:ext>
        </pc:extLst>
      </pc:sldChg>
      <pc:sldChg chg="addCm">
        <pc:chgData name="anne.ehrenworth@mheducation.com" userId="S::urn:spo:guest#anne.ehrenworth@mheducation.com::" providerId="AD" clId="Web-{4A590EEC-0D10-23B8-DFE6-77362E064619}" dt="2024-06-12T19:59:49.805" v="0"/>
        <pc:sldMkLst>
          <pc:docMk/>
          <pc:sldMk cId="1582065747" sldId="395"/>
        </pc:sldMkLst>
        <pc:extLst>
          <p:ext xmlns:p="http://schemas.openxmlformats.org/presentationml/2006/main" uri="{D6D511B9-2390-475A-947B-AFAB55BFBCF1}">
            <pc226:cmChg xmlns:pc226="http://schemas.microsoft.com/office/powerpoint/2022/06/main/command" chg="add">
              <pc226:chgData name="anne.ehrenworth@mheducation.com" userId="S::urn:spo:guest#anne.ehrenworth@mheducation.com::" providerId="AD" clId="Web-{4A590EEC-0D10-23B8-DFE6-77362E064619}" dt="2024-06-12T19:59:49.805" v="0"/>
              <pc2:cmMkLst xmlns:pc2="http://schemas.microsoft.com/office/powerpoint/2019/9/main/command">
                <pc:docMk/>
                <pc:sldMk cId="1582065747" sldId="395"/>
                <pc2:cmMk id="{92F7F370-2C0A-41F4-AE1C-441AE768255D}"/>
              </pc2:cmMkLst>
            </pc226:cmChg>
          </p:ext>
        </pc:extLst>
      </pc:sldChg>
      <pc:sldChg chg="modSp">
        <pc:chgData name="anne.ehrenworth@mheducation.com" userId="S::urn:spo:guest#anne.ehrenworth@mheducation.com::" providerId="AD" clId="Web-{4A590EEC-0D10-23B8-DFE6-77362E064619}" dt="2024-06-12T20:01:01.573" v="3" actId="20577"/>
        <pc:sldMkLst>
          <pc:docMk/>
          <pc:sldMk cId="4106817251" sldId="406"/>
        </pc:sldMkLst>
        <pc:spChg chg="mod">
          <ac:chgData name="anne.ehrenworth@mheducation.com" userId="S::urn:spo:guest#anne.ehrenworth@mheducation.com::" providerId="AD" clId="Web-{4A590EEC-0D10-23B8-DFE6-77362E064619}" dt="2024-06-12T20:01:01.573" v="3" actId="20577"/>
          <ac:spMkLst>
            <pc:docMk/>
            <pc:sldMk cId="4106817251" sldId="406"/>
            <ac:spMk id="7" creationId="{73C001B3-391C-627F-0F4B-CF6AA4BF2F2C}"/>
          </ac:spMkLst>
        </pc:spChg>
      </pc:sldChg>
      <pc:sldChg chg="modSp">
        <pc:chgData name="anne.ehrenworth@mheducation.com" userId="S::urn:spo:guest#anne.ehrenworth@mheducation.com::" providerId="AD" clId="Web-{4A590EEC-0D10-23B8-DFE6-77362E064619}" dt="2024-06-12T20:01:55.200" v="11" actId="20577"/>
        <pc:sldMkLst>
          <pc:docMk/>
          <pc:sldMk cId="2771845924" sldId="407"/>
        </pc:sldMkLst>
        <pc:spChg chg="mod">
          <ac:chgData name="anne.ehrenworth@mheducation.com" userId="S::urn:spo:guest#anne.ehrenworth@mheducation.com::" providerId="AD" clId="Web-{4A590EEC-0D10-23B8-DFE6-77362E064619}" dt="2024-06-12T20:01:55.200" v="11" actId="20577"/>
          <ac:spMkLst>
            <pc:docMk/>
            <pc:sldMk cId="2771845924" sldId="407"/>
            <ac:spMk id="7" creationId="{73C001B3-391C-627F-0F4B-CF6AA4BF2F2C}"/>
          </ac:spMkLst>
        </pc:spChg>
      </pc:sldChg>
    </pc:docChg>
  </pc:docChgLst>
  <pc:docChgLst>
    <pc:chgData name="dsoignet@walton.uark.edu" userId="S::urn:spo:guest#dsoignet@walton.uark.edu::" providerId="AD" clId="Web-{07B486C0-A06E-55E8-2126-E27012D54592}"/>
    <pc:docChg chg="mod modSld">
      <pc:chgData name="dsoignet@walton.uark.edu" userId="S::urn:spo:guest#dsoignet@walton.uark.edu::" providerId="AD" clId="Web-{07B486C0-A06E-55E8-2126-E27012D54592}" dt="2024-06-21T00:41:02.522" v="21"/>
      <pc:docMkLst>
        <pc:docMk/>
      </pc:docMkLst>
      <pc:sldChg chg="modSp">
        <pc:chgData name="dsoignet@walton.uark.edu" userId="S::urn:spo:guest#dsoignet@walton.uark.edu::" providerId="AD" clId="Web-{07B486C0-A06E-55E8-2126-E27012D54592}" dt="2024-06-21T00:30:42.990" v="12" actId="20577"/>
        <pc:sldMkLst>
          <pc:docMk/>
          <pc:sldMk cId="3357625854" sldId="265"/>
        </pc:sldMkLst>
        <pc:spChg chg="mod">
          <ac:chgData name="dsoignet@walton.uark.edu" userId="S::urn:spo:guest#dsoignet@walton.uark.edu::" providerId="AD" clId="Web-{07B486C0-A06E-55E8-2126-E27012D54592}" dt="2024-06-21T00:30:42.990" v="12" actId="20577"/>
          <ac:spMkLst>
            <pc:docMk/>
            <pc:sldMk cId="3357625854" sldId="265"/>
            <ac:spMk id="8" creationId="{00000000-0000-0000-0000-000000000000}"/>
          </ac:spMkLst>
        </pc:spChg>
      </pc:sldChg>
      <pc:sldChg chg="addCm">
        <pc:chgData name="dsoignet@walton.uark.edu" userId="S::urn:spo:guest#dsoignet@walton.uark.edu::" providerId="AD" clId="Web-{07B486C0-A06E-55E8-2126-E27012D54592}" dt="2024-06-21T00:39:15.397" v="19"/>
        <pc:sldMkLst>
          <pc:docMk/>
          <pc:sldMk cId="888356122" sldId="314"/>
        </pc:sldMkLst>
        <pc:extLst>
          <p:ext xmlns:p="http://schemas.openxmlformats.org/presentationml/2006/main" uri="{D6D511B9-2390-475A-947B-AFAB55BFBCF1}">
            <pc226:cmChg xmlns:pc226="http://schemas.microsoft.com/office/powerpoint/2022/06/main/command" chg="add">
              <pc226:chgData name="dsoignet@walton.uark.edu" userId="S::urn:spo:guest#dsoignet@walton.uark.edu::" providerId="AD" clId="Web-{07B486C0-A06E-55E8-2126-E27012D54592}" dt="2024-06-21T00:39:15.397" v="19"/>
              <pc2:cmMkLst xmlns:pc2="http://schemas.microsoft.com/office/powerpoint/2019/9/main/command">
                <pc:docMk/>
                <pc:sldMk cId="888356122" sldId="314"/>
                <pc2:cmMk id="{F3713AA4-BA2E-4BE9-8641-63DC17F36E63}"/>
              </pc2:cmMkLst>
            </pc226:cmChg>
          </p:ext>
        </pc:extLst>
      </pc:sldChg>
      <pc:sldChg chg="modSp">
        <pc:chgData name="dsoignet@walton.uark.edu" userId="S::urn:spo:guest#dsoignet@walton.uark.edu::" providerId="AD" clId="Web-{07B486C0-A06E-55E8-2126-E27012D54592}" dt="2024-06-21T00:27:56.630" v="0" actId="20577"/>
        <pc:sldMkLst>
          <pc:docMk/>
          <pc:sldMk cId="531260957" sldId="323"/>
        </pc:sldMkLst>
        <pc:spChg chg="mod">
          <ac:chgData name="dsoignet@walton.uark.edu" userId="S::urn:spo:guest#dsoignet@walton.uark.edu::" providerId="AD" clId="Web-{07B486C0-A06E-55E8-2126-E27012D54592}" dt="2024-06-21T00:27:56.630" v="0" actId="20577"/>
          <ac:spMkLst>
            <pc:docMk/>
            <pc:sldMk cId="531260957" sldId="323"/>
            <ac:spMk id="2" creationId="{5A9A2FE0-240D-694F-B243-352DF13ED8AF}"/>
          </ac:spMkLst>
        </pc:spChg>
      </pc:sldChg>
      <pc:sldChg chg="modSp">
        <pc:chgData name="dsoignet@walton.uark.edu" userId="S::urn:spo:guest#dsoignet@walton.uark.edu::" providerId="AD" clId="Web-{07B486C0-A06E-55E8-2126-E27012D54592}" dt="2024-06-21T00:34:13.990" v="14" actId="20577"/>
        <pc:sldMkLst>
          <pc:docMk/>
          <pc:sldMk cId="373477400" sldId="331"/>
        </pc:sldMkLst>
        <pc:spChg chg="mod">
          <ac:chgData name="dsoignet@walton.uark.edu" userId="S::urn:spo:guest#dsoignet@walton.uark.edu::" providerId="AD" clId="Web-{07B486C0-A06E-55E8-2126-E27012D54592}" dt="2024-06-21T00:34:13.990" v="14" actId="20577"/>
          <ac:spMkLst>
            <pc:docMk/>
            <pc:sldMk cId="373477400" sldId="331"/>
            <ac:spMk id="9" creationId="{F45D1524-67BC-C8BD-A9A2-78E5EBF8E973}"/>
          </ac:spMkLst>
        </pc:spChg>
      </pc:sldChg>
      <pc:sldChg chg="addCm">
        <pc:chgData name="dsoignet@walton.uark.edu" userId="S::urn:spo:guest#dsoignet@walton.uark.edu::" providerId="AD" clId="Web-{07B486C0-A06E-55E8-2126-E27012D54592}" dt="2024-06-21T00:37:38.334" v="16"/>
        <pc:sldMkLst>
          <pc:docMk/>
          <pc:sldMk cId="1043403393" sldId="338"/>
        </pc:sldMkLst>
        <pc:extLst>
          <p:ext xmlns:p="http://schemas.openxmlformats.org/presentationml/2006/main" uri="{D6D511B9-2390-475A-947B-AFAB55BFBCF1}">
            <pc226:cmChg xmlns:pc226="http://schemas.microsoft.com/office/powerpoint/2022/06/main/command" chg="add">
              <pc226:chgData name="dsoignet@walton.uark.edu" userId="S::urn:spo:guest#dsoignet@walton.uark.edu::" providerId="AD" clId="Web-{07B486C0-A06E-55E8-2126-E27012D54592}" dt="2024-06-21T00:37:38.334" v="16"/>
              <pc2:cmMkLst xmlns:pc2="http://schemas.microsoft.com/office/powerpoint/2019/9/main/command">
                <pc:docMk/>
                <pc:sldMk cId="1043403393" sldId="338"/>
                <pc2:cmMk id="{C191DE49-64FF-451D-9CB6-1A03EBA86A30}"/>
              </pc2:cmMkLst>
            </pc226:cmChg>
          </p:ext>
        </pc:extLst>
      </pc:sldChg>
      <pc:sldChg chg="addCm">
        <pc:chgData name="dsoignet@walton.uark.edu" userId="S::urn:spo:guest#dsoignet@walton.uark.edu::" providerId="AD" clId="Web-{07B486C0-A06E-55E8-2126-E27012D54592}" dt="2024-06-21T00:37:54.897" v="17"/>
        <pc:sldMkLst>
          <pc:docMk/>
          <pc:sldMk cId="1830566934" sldId="340"/>
        </pc:sldMkLst>
        <pc:extLst>
          <p:ext xmlns:p="http://schemas.openxmlformats.org/presentationml/2006/main" uri="{D6D511B9-2390-475A-947B-AFAB55BFBCF1}">
            <pc226:cmChg xmlns:pc226="http://schemas.microsoft.com/office/powerpoint/2022/06/main/command" chg="add">
              <pc226:chgData name="dsoignet@walton.uark.edu" userId="S::urn:spo:guest#dsoignet@walton.uark.edu::" providerId="AD" clId="Web-{07B486C0-A06E-55E8-2126-E27012D54592}" dt="2024-06-21T00:37:54.897" v="17"/>
              <pc2:cmMkLst xmlns:pc2="http://schemas.microsoft.com/office/powerpoint/2019/9/main/command">
                <pc:docMk/>
                <pc:sldMk cId="1830566934" sldId="340"/>
                <pc2:cmMk id="{05F6F334-7740-4DDD-812F-EA42DD90E6E7}"/>
              </pc2:cmMkLst>
            </pc226:cmChg>
          </p:ext>
        </pc:extLst>
      </pc:sldChg>
      <pc:sldChg chg="addCm">
        <pc:chgData name="dsoignet@walton.uark.edu" userId="S::urn:spo:guest#dsoignet@walton.uark.edu::" providerId="AD" clId="Web-{07B486C0-A06E-55E8-2126-E27012D54592}" dt="2024-06-21T00:38:43.944" v="18"/>
        <pc:sldMkLst>
          <pc:docMk/>
          <pc:sldMk cId="443514168" sldId="343"/>
        </pc:sldMkLst>
        <pc:extLst>
          <p:ext xmlns:p="http://schemas.openxmlformats.org/presentationml/2006/main" uri="{D6D511B9-2390-475A-947B-AFAB55BFBCF1}">
            <pc226:cmChg xmlns:pc226="http://schemas.microsoft.com/office/powerpoint/2022/06/main/command" chg="add">
              <pc226:chgData name="dsoignet@walton.uark.edu" userId="S::urn:spo:guest#dsoignet@walton.uark.edu::" providerId="AD" clId="Web-{07B486C0-A06E-55E8-2126-E27012D54592}" dt="2024-06-21T00:38:43.944" v="18"/>
              <pc2:cmMkLst xmlns:pc2="http://schemas.microsoft.com/office/powerpoint/2019/9/main/command">
                <pc:docMk/>
                <pc:sldMk cId="443514168" sldId="343"/>
                <pc2:cmMk id="{CBB03E29-53DF-4E53-95FE-2CDA8D1E7B0D}"/>
              </pc2:cmMkLst>
            </pc226:cmChg>
          </p:ext>
        </pc:extLst>
      </pc:sldChg>
      <pc:sldChg chg="addCm">
        <pc:chgData name="dsoignet@walton.uark.edu" userId="S::urn:spo:guest#dsoignet@walton.uark.edu::" providerId="AD" clId="Web-{07B486C0-A06E-55E8-2126-E27012D54592}" dt="2024-06-21T00:40:32.679" v="20"/>
        <pc:sldMkLst>
          <pc:docMk/>
          <pc:sldMk cId="2778514525" sldId="385"/>
        </pc:sldMkLst>
        <pc:extLst>
          <p:ext xmlns:p="http://schemas.openxmlformats.org/presentationml/2006/main" uri="{D6D511B9-2390-475A-947B-AFAB55BFBCF1}">
            <pc226:cmChg xmlns:pc226="http://schemas.microsoft.com/office/powerpoint/2022/06/main/command" chg="add">
              <pc226:chgData name="dsoignet@walton.uark.edu" userId="S::urn:spo:guest#dsoignet@walton.uark.edu::" providerId="AD" clId="Web-{07B486C0-A06E-55E8-2126-E27012D54592}" dt="2024-06-21T00:40:32.679" v="20"/>
              <pc2:cmMkLst xmlns:pc2="http://schemas.microsoft.com/office/powerpoint/2019/9/main/command">
                <pc:docMk/>
                <pc:sldMk cId="2778514525" sldId="385"/>
                <pc2:cmMk id="{82541119-7F3A-478F-87C0-78DAC6829F8E}"/>
              </pc2:cmMkLst>
            </pc226:cmChg>
          </p:ext>
        </pc:extLst>
      </pc:sldChg>
      <pc:sldChg chg="addCm">
        <pc:chgData name="dsoignet@walton.uark.edu" userId="S::urn:spo:guest#dsoignet@walton.uark.edu::" providerId="AD" clId="Web-{07B486C0-A06E-55E8-2126-E27012D54592}" dt="2024-06-21T00:41:02.522" v="21"/>
        <pc:sldMkLst>
          <pc:docMk/>
          <pc:sldMk cId="1118854978" sldId="386"/>
        </pc:sldMkLst>
        <pc:extLst>
          <p:ext xmlns:p="http://schemas.openxmlformats.org/presentationml/2006/main" uri="{D6D511B9-2390-475A-947B-AFAB55BFBCF1}">
            <pc226:cmChg xmlns:pc226="http://schemas.microsoft.com/office/powerpoint/2022/06/main/command" chg="add">
              <pc226:chgData name="dsoignet@walton.uark.edu" userId="S::urn:spo:guest#dsoignet@walton.uark.edu::" providerId="AD" clId="Web-{07B486C0-A06E-55E8-2126-E27012D54592}" dt="2024-06-21T00:41:02.522" v="21"/>
              <pc2:cmMkLst xmlns:pc2="http://schemas.microsoft.com/office/powerpoint/2019/9/main/command">
                <pc:docMk/>
                <pc:sldMk cId="1118854978" sldId="386"/>
                <pc2:cmMk id="{8F9A88AB-A224-4DD2-9377-3A20E1023DEB}"/>
              </pc2:cmMkLst>
            </pc226:cmChg>
          </p:ext>
        </pc:extLst>
      </pc:sldChg>
    </pc:docChg>
  </pc:docChgLst>
  <pc:docChgLst>
    <pc:chgData name="ward.bluepen@gmail.com" userId="S::urn:spo:guest#ward.bluepen@gmail.com::" providerId="AD" clId="Web-{74658B64-F3AF-FB63-E3DE-026D6D350B37}"/>
    <pc:docChg chg="modSld">
      <pc:chgData name="ward.bluepen@gmail.com" userId="S::urn:spo:guest#ward.bluepen@gmail.com::" providerId="AD" clId="Web-{74658B64-F3AF-FB63-E3DE-026D6D350B37}" dt="2024-06-07T14:06:26.524" v="2"/>
      <pc:docMkLst>
        <pc:docMk/>
      </pc:docMkLst>
      <pc:sldChg chg="modSp">
        <pc:chgData name="ward.bluepen@gmail.com" userId="S::urn:spo:guest#ward.bluepen@gmail.com::" providerId="AD" clId="Web-{74658B64-F3AF-FB63-E3DE-026D6D350B37}" dt="2024-06-07T14:06:26.524" v="2"/>
        <pc:sldMkLst>
          <pc:docMk/>
          <pc:sldMk cId="696784401" sldId="258"/>
        </pc:sldMkLst>
        <pc:graphicFrameChg chg="modGraphic">
          <ac:chgData name="ward.bluepen@gmail.com" userId="S::urn:spo:guest#ward.bluepen@gmail.com::" providerId="AD" clId="Web-{74658B64-F3AF-FB63-E3DE-026D6D350B37}" dt="2024-06-07T14:06:26.524" v="2"/>
          <ac:graphicFrameMkLst>
            <pc:docMk/>
            <pc:sldMk cId="696784401" sldId="258"/>
            <ac:graphicFrameMk id="3" creationId="{F2074A2D-F142-7E56-3EE8-D64E292087A6}"/>
          </ac:graphicFrameMkLst>
        </pc:graphicFrameChg>
      </pc:sldChg>
    </pc:docChg>
  </pc:docChgLst>
  <pc:docChgLst>
    <pc:chgData name="anne.ehrenworth@mheducation.com" userId="S::urn:spo:guest#anne.ehrenworth@mheducation.com::" providerId="AD" clId="Web-{6A1CD34E-4F2F-E8D6-85F8-77C84CC68138}"/>
    <pc:docChg chg="modSld">
      <pc:chgData name="anne.ehrenworth@mheducation.com" userId="S::urn:spo:guest#anne.ehrenworth@mheducation.com::" providerId="AD" clId="Web-{6A1CD34E-4F2F-E8D6-85F8-77C84CC68138}" dt="2024-05-16T15:46:43.653" v="3" actId="20577"/>
      <pc:docMkLst>
        <pc:docMk/>
      </pc:docMkLst>
      <pc:sldChg chg="delCm">
        <pc:chgData name="anne.ehrenworth@mheducation.com" userId="S::urn:spo:guest#anne.ehrenworth@mheducation.com::" providerId="AD" clId="Web-{6A1CD34E-4F2F-E8D6-85F8-77C84CC68138}" dt="2024-05-16T15:46:19.715" v="1"/>
        <pc:sldMkLst>
          <pc:docMk/>
          <pc:sldMk cId="3598615884" sldId="399"/>
        </pc:sldMkLst>
        <pc:extLst>
          <p:ext xmlns:p="http://schemas.openxmlformats.org/presentationml/2006/main" uri="{D6D511B9-2390-475A-947B-AFAB55BFBCF1}">
            <pc226:cmChg xmlns:pc226="http://schemas.microsoft.com/office/powerpoint/2022/06/main/command" chg="del">
              <pc226:chgData name="anne.ehrenworth@mheducation.com" userId="S::urn:spo:guest#anne.ehrenworth@mheducation.com::" providerId="AD" clId="Web-{6A1CD34E-4F2F-E8D6-85F8-77C84CC68138}" dt="2024-05-16T15:46:19.715" v="1"/>
              <pc2:cmMkLst xmlns:pc2="http://schemas.microsoft.com/office/powerpoint/2019/9/main/command">
                <pc:docMk/>
                <pc:sldMk cId="3598615884" sldId="399"/>
                <pc2:cmMk id="{9DD979CD-424E-41EE-B7E5-84A470495E94}"/>
              </pc2:cmMkLst>
            </pc226:cmChg>
          </p:ext>
        </pc:extLst>
      </pc:sldChg>
      <pc:sldChg chg="modSp">
        <pc:chgData name="anne.ehrenworth@mheducation.com" userId="S::urn:spo:guest#anne.ehrenworth@mheducation.com::" providerId="AD" clId="Web-{6A1CD34E-4F2F-E8D6-85F8-77C84CC68138}" dt="2024-05-16T15:46:43.653" v="3" actId="20577"/>
        <pc:sldMkLst>
          <pc:docMk/>
          <pc:sldMk cId="2265354298" sldId="403"/>
        </pc:sldMkLst>
        <pc:spChg chg="mod">
          <ac:chgData name="anne.ehrenworth@mheducation.com" userId="S::urn:spo:guest#anne.ehrenworth@mheducation.com::" providerId="AD" clId="Web-{6A1CD34E-4F2F-E8D6-85F8-77C84CC68138}" dt="2024-05-16T15:46:43.653" v="3" actId="20577"/>
          <ac:spMkLst>
            <pc:docMk/>
            <pc:sldMk cId="2265354298" sldId="403"/>
            <ac:spMk id="2" creationId="{EA21DBA7-BE43-0B7D-F664-98E011CD18F9}"/>
          </ac:spMkLst>
        </pc:spChg>
      </pc:sldChg>
      <pc:sldChg chg="addCm">
        <pc:chgData name="anne.ehrenworth@mheducation.com" userId="S::urn:spo:guest#anne.ehrenworth@mheducation.com::" providerId="AD" clId="Web-{6A1CD34E-4F2F-E8D6-85F8-77C84CC68138}" dt="2024-05-16T15:44:39.134" v="0"/>
        <pc:sldMkLst>
          <pc:docMk/>
          <pc:sldMk cId="1767834591" sldId="404"/>
        </pc:sldMkLst>
        <pc:extLst>
          <p:ext xmlns:p="http://schemas.openxmlformats.org/presentationml/2006/main" uri="{D6D511B9-2390-475A-947B-AFAB55BFBCF1}">
            <pc226:cmChg xmlns:pc226="http://schemas.microsoft.com/office/powerpoint/2022/06/main/command" chg="add">
              <pc226:chgData name="anne.ehrenworth@mheducation.com" userId="S::urn:spo:guest#anne.ehrenworth@mheducation.com::" providerId="AD" clId="Web-{6A1CD34E-4F2F-E8D6-85F8-77C84CC68138}" dt="2024-05-16T15:44:39.134" v="0"/>
              <pc2:cmMkLst xmlns:pc2="http://schemas.microsoft.com/office/powerpoint/2019/9/main/command">
                <pc:docMk/>
                <pc:sldMk cId="1767834591" sldId="404"/>
                <pc2:cmMk id="{42517FA6-F288-4BDB-8D92-F00F979BB553}"/>
              </pc2:cmMkLst>
            </pc226:cmChg>
          </p:ext>
        </pc:extLst>
      </pc:sldChg>
    </pc:docChg>
  </pc:docChgLst>
  <pc:docChgLst>
    <pc:chgData name="Kirn, John A." userId="6ab06064-16d8-4f90-8be0-e284f35682f9" providerId="ADAL" clId="{594B3213-2B88-4051-8712-A4861D8F163A}"/>
    <pc:docChg chg="addSld delSld modSld modSection">
      <pc:chgData name="Kirn, John A." userId="6ab06064-16d8-4f90-8be0-e284f35682f9" providerId="ADAL" clId="{594B3213-2B88-4051-8712-A4861D8F163A}" dt="2024-05-06T17:30:09.381" v="83"/>
      <pc:docMkLst>
        <pc:docMk/>
      </pc:docMkLst>
      <pc:sldChg chg="modNotesTx">
        <pc:chgData name="Kirn, John A." userId="6ab06064-16d8-4f90-8be0-e284f35682f9" providerId="ADAL" clId="{594B3213-2B88-4051-8712-A4861D8F163A}" dt="2024-05-06T17:30:09.381" v="83"/>
        <pc:sldMkLst>
          <pc:docMk/>
          <pc:sldMk cId="3357625854" sldId="265"/>
        </pc:sldMkLst>
      </pc:sldChg>
      <pc:sldChg chg="modNotesTx">
        <pc:chgData name="Kirn, John A." userId="6ab06064-16d8-4f90-8be0-e284f35682f9" providerId="ADAL" clId="{594B3213-2B88-4051-8712-A4861D8F163A}" dt="2024-05-06T17:05:11.914" v="24" actId="15"/>
        <pc:sldMkLst>
          <pc:docMk/>
          <pc:sldMk cId="123571472" sldId="277"/>
        </pc:sldMkLst>
      </pc:sldChg>
      <pc:sldChg chg="modNotesTx">
        <pc:chgData name="Kirn, John A." userId="6ab06064-16d8-4f90-8be0-e284f35682f9" providerId="ADAL" clId="{594B3213-2B88-4051-8712-A4861D8F163A}" dt="2024-05-06T17:20:38.194" v="72" actId="20577"/>
        <pc:sldMkLst>
          <pc:docMk/>
          <pc:sldMk cId="888356122" sldId="314"/>
        </pc:sldMkLst>
      </pc:sldChg>
      <pc:sldChg chg="modNotesTx">
        <pc:chgData name="Kirn, John A." userId="6ab06064-16d8-4f90-8be0-e284f35682f9" providerId="ADAL" clId="{594B3213-2B88-4051-8712-A4861D8F163A}" dt="2024-05-06T16:59:30.823" v="0"/>
        <pc:sldMkLst>
          <pc:docMk/>
          <pc:sldMk cId="2960680733" sldId="320"/>
        </pc:sldMkLst>
      </pc:sldChg>
      <pc:sldChg chg="modNotesTx">
        <pc:chgData name="Kirn, John A." userId="6ab06064-16d8-4f90-8be0-e284f35682f9" providerId="ADAL" clId="{594B3213-2B88-4051-8712-A4861D8F163A}" dt="2024-05-06T17:00:37.159" v="3" actId="15"/>
        <pc:sldMkLst>
          <pc:docMk/>
          <pc:sldMk cId="531260957" sldId="323"/>
        </pc:sldMkLst>
      </pc:sldChg>
      <pc:sldChg chg="modNotesTx">
        <pc:chgData name="Kirn, John A." userId="6ab06064-16d8-4f90-8be0-e284f35682f9" providerId="ADAL" clId="{594B3213-2B88-4051-8712-A4861D8F163A}" dt="2024-05-06T17:02:20.400" v="10" actId="15"/>
        <pc:sldMkLst>
          <pc:docMk/>
          <pc:sldMk cId="4112322071" sldId="326"/>
        </pc:sldMkLst>
      </pc:sldChg>
      <pc:sldChg chg="modNotesTx">
        <pc:chgData name="Kirn, John A." userId="6ab06064-16d8-4f90-8be0-e284f35682f9" providerId="ADAL" clId="{594B3213-2B88-4051-8712-A4861D8F163A}" dt="2024-05-06T17:03:08.676" v="14" actId="15"/>
        <pc:sldMkLst>
          <pc:docMk/>
          <pc:sldMk cId="1708221570" sldId="327"/>
        </pc:sldMkLst>
      </pc:sldChg>
      <pc:sldChg chg="modNotesTx">
        <pc:chgData name="Kirn, John A." userId="6ab06064-16d8-4f90-8be0-e284f35682f9" providerId="ADAL" clId="{594B3213-2B88-4051-8712-A4861D8F163A}" dt="2024-05-06T17:03:40.800" v="16"/>
        <pc:sldMkLst>
          <pc:docMk/>
          <pc:sldMk cId="1991485929" sldId="329"/>
        </pc:sldMkLst>
      </pc:sldChg>
      <pc:sldChg chg="modNotesTx">
        <pc:chgData name="Kirn, John A." userId="6ab06064-16d8-4f90-8be0-e284f35682f9" providerId="ADAL" clId="{594B3213-2B88-4051-8712-A4861D8F163A}" dt="2024-05-06T17:05:34.628" v="25"/>
        <pc:sldMkLst>
          <pc:docMk/>
          <pc:sldMk cId="3741085050" sldId="330"/>
        </pc:sldMkLst>
      </pc:sldChg>
      <pc:sldChg chg="modNotesTx">
        <pc:chgData name="Kirn, John A." userId="6ab06064-16d8-4f90-8be0-e284f35682f9" providerId="ADAL" clId="{594B3213-2B88-4051-8712-A4861D8F163A}" dt="2024-05-06T17:06:22.479" v="30" actId="15"/>
        <pc:sldMkLst>
          <pc:docMk/>
          <pc:sldMk cId="373477400" sldId="331"/>
        </pc:sldMkLst>
      </pc:sldChg>
      <pc:sldChg chg="add modNotesTx">
        <pc:chgData name="Kirn, John A." userId="6ab06064-16d8-4f90-8be0-e284f35682f9" providerId="ADAL" clId="{594B3213-2B88-4051-8712-A4861D8F163A}" dt="2024-05-06T17:11:30.590" v="35" actId="20577"/>
        <pc:sldMkLst>
          <pc:docMk/>
          <pc:sldMk cId="26222708" sldId="332"/>
        </pc:sldMkLst>
      </pc:sldChg>
      <pc:sldChg chg="add modNotesTx">
        <pc:chgData name="Kirn, John A." userId="6ab06064-16d8-4f90-8be0-e284f35682f9" providerId="ADAL" clId="{594B3213-2B88-4051-8712-A4861D8F163A}" dt="2024-05-06T17:13:39.612" v="40"/>
        <pc:sldMkLst>
          <pc:docMk/>
          <pc:sldMk cId="2006948493" sldId="334"/>
        </pc:sldMkLst>
      </pc:sldChg>
      <pc:sldChg chg="modNotesTx">
        <pc:chgData name="Kirn, John A." userId="6ab06064-16d8-4f90-8be0-e284f35682f9" providerId="ADAL" clId="{594B3213-2B88-4051-8712-A4861D8F163A}" dt="2024-05-06T17:14:39.094" v="41"/>
        <pc:sldMkLst>
          <pc:docMk/>
          <pc:sldMk cId="1258850046" sldId="335"/>
        </pc:sldMkLst>
      </pc:sldChg>
      <pc:sldChg chg="modNotesTx">
        <pc:chgData name="Kirn, John A." userId="6ab06064-16d8-4f90-8be0-e284f35682f9" providerId="ADAL" clId="{594B3213-2B88-4051-8712-A4861D8F163A}" dt="2024-05-06T17:15:07.485" v="45" actId="15"/>
        <pc:sldMkLst>
          <pc:docMk/>
          <pc:sldMk cId="2555993674" sldId="336"/>
        </pc:sldMkLst>
      </pc:sldChg>
      <pc:sldChg chg="modNotesTx">
        <pc:chgData name="Kirn, John A." userId="6ab06064-16d8-4f90-8be0-e284f35682f9" providerId="ADAL" clId="{594B3213-2B88-4051-8712-A4861D8F163A}" dt="2024-05-06T17:15:26.578" v="46"/>
        <pc:sldMkLst>
          <pc:docMk/>
          <pc:sldMk cId="2500984260" sldId="337"/>
        </pc:sldMkLst>
      </pc:sldChg>
      <pc:sldChg chg="modNotesTx">
        <pc:chgData name="Kirn, John A." userId="6ab06064-16d8-4f90-8be0-e284f35682f9" providerId="ADAL" clId="{594B3213-2B88-4051-8712-A4861D8F163A}" dt="2024-05-06T17:15:38.639" v="47"/>
        <pc:sldMkLst>
          <pc:docMk/>
          <pc:sldMk cId="1043403393" sldId="338"/>
        </pc:sldMkLst>
      </pc:sldChg>
      <pc:sldChg chg="modNotesTx">
        <pc:chgData name="Kirn, John A." userId="6ab06064-16d8-4f90-8be0-e284f35682f9" providerId="ADAL" clId="{594B3213-2B88-4051-8712-A4861D8F163A}" dt="2024-05-06T17:19:03.492" v="66" actId="15"/>
        <pc:sldMkLst>
          <pc:docMk/>
          <pc:sldMk cId="1830566934" sldId="340"/>
        </pc:sldMkLst>
      </pc:sldChg>
      <pc:sldChg chg="modNotesTx">
        <pc:chgData name="Kirn, John A." userId="6ab06064-16d8-4f90-8be0-e284f35682f9" providerId="ADAL" clId="{594B3213-2B88-4051-8712-A4861D8F163A}" dt="2024-05-06T17:19:31.788" v="67"/>
        <pc:sldMkLst>
          <pc:docMk/>
          <pc:sldMk cId="2069375061" sldId="341"/>
        </pc:sldMkLst>
      </pc:sldChg>
      <pc:sldChg chg="modNotesTx">
        <pc:chgData name="Kirn, John A." userId="6ab06064-16d8-4f90-8be0-e284f35682f9" providerId="ADAL" clId="{594B3213-2B88-4051-8712-A4861D8F163A}" dt="2024-05-06T17:20:51.229" v="74" actId="15"/>
        <pc:sldMkLst>
          <pc:docMk/>
          <pc:sldMk cId="1864836050" sldId="344"/>
        </pc:sldMkLst>
      </pc:sldChg>
      <pc:sldChg chg="modNotesTx">
        <pc:chgData name="Kirn, John A." userId="6ab06064-16d8-4f90-8be0-e284f35682f9" providerId="ADAL" clId="{594B3213-2B88-4051-8712-A4861D8F163A}" dt="2024-05-06T16:59:55.594" v="1"/>
        <pc:sldMkLst>
          <pc:docMk/>
          <pc:sldMk cId="986038192" sldId="379"/>
        </pc:sldMkLst>
      </pc:sldChg>
      <pc:sldChg chg="modNotesTx">
        <pc:chgData name="Kirn, John A." userId="6ab06064-16d8-4f90-8be0-e284f35682f9" providerId="ADAL" clId="{594B3213-2B88-4051-8712-A4861D8F163A}" dt="2024-05-06T17:01:15.606" v="6"/>
        <pc:sldMkLst>
          <pc:docMk/>
          <pc:sldMk cId="3021735315" sldId="380"/>
        </pc:sldMkLst>
      </pc:sldChg>
      <pc:sldChg chg="modNotesTx">
        <pc:chgData name="Kirn, John A." userId="6ab06064-16d8-4f90-8be0-e284f35682f9" providerId="ADAL" clId="{594B3213-2B88-4051-8712-A4861D8F163A}" dt="2024-05-06T17:03:27.229" v="15"/>
        <pc:sldMkLst>
          <pc:docMk/>
          <pc:sldMk cId="1562977115" sldId="381"/>
        </pc:sldMkLst>
      </pc:sldChg>
      <pc:sldChg chg="del">
        <pc:chgData name="Kirn, John A." userId="6ab06064-16d8-4f90-8be0-e284f35682f9" providerId="ADAL" clId="{594B3213-2B88-4051-8712-A4861D8F163A}" dt="2024-05-06T17:22:22.957" v="78" actId="47"/>
        <pc:sldMkLst>
          <pc:docMk/>
          <pc:sldMk cId="1103497899" sldId="388"/>
        </pc:sldMkLst>
      </pc:sldChg>
      <pc:sldChg chg="modNotesTx">
        <pc:chgData name="Kirn, John A." userId="6ab06064-16d8-4f90-8be0-e284f35682f9" providerId="ADAL" clId="{594B3213-2B88-4051-8712-A4861D8F163A}" dt="2024-05-06T17:01:52.286" v="7"/>
        <pc:sldMkLst>
          <pc:docMk/>
          <pc:sldMk cId="55482164" sldId="394"/>
        </pc:sldMkLst>
      </pc:sldChg>
      <pc:sldChg chg="modNotesTx">
        <pc:chgData name="Kirn, John A." userId="6ab06064-16d8-4f90-8be0-e284f35682f9" providerId="ADAL" clId="{594B3213-2B88-4051-8712-A4861D8F163A}" dt="2024-05-06T17:22:07.103" v="77"/>
        <pc:sldMkLst>
          <pc:docMk/>
          <pc:sldMk cId="1582065747" sldId="395"/>
        </pc:sldMkLst>
      </pc:sldChg>
      <pc:sldChg chg="add modNotesTx">
        <pc:chgData name="Kirn, John A." userId="6ab06064-16d8-4f90-8be0-e284f35682f9" providerId="ADAL" clId="{594B3213-2B88-4051-8712-A4861D8F163A}" dt="2024-05-06T17:12:04.683" v="38" actId="15"/>
        <pc:sldMkLst>
          <pc:docMk/>
          <pc:sldMk cId="437007082" sldId="398"/>
        </pc:sldMkLst>
      </pc:sldChg>
      <pc:sldChg chg="modNotesTx">
        <pc:chgData name="Kirn, John A." userId="6ab06064-16d8-4f90-8be0-e284f35682f9" providerId="ADAL" clId="{594B3213-2B88-4051-8712-A4861D8F163A}" dt="2024-05-06T17:16:40.959" v="53" actId="5793"/>
        <pc:sldMkLst>
          <pc:docMk/>
          <pc:sldMk cId="2168417702" sldId="400"/>
        </pc:sldMkLst>
      </pc:sldChg>
      <pc:sldChg chg="modNotesTx">
        <pc:chgData name="Kirn, John A." userId="6ab06064-16d8-4f90-8be0-e284f35682f9" providerId="ADAL" clId="{594B3213-2B88-4051-8712-A4861D8F163A}" dt="2024-05-06T17:21:42.084" v="76"/>
        <pc:sldMkLst>
          <pc:docMk/>
          <pc:sldMk cId="467492991" sldId="401"/>
        </pc:sldMkLst>
      </pc:sldChg>
      <pc:sldChg chg="modNotesTx">
        <pc:chgData name="Kirn, John A." userId="6ab06064-16d8-4f90-8be0-e284f35682f9" providerId="ADAL" clId="{594B3213-2B88-4051-8712-A4861D8F163A}" dt="2024-05-06T17:21:24.491" v="75"/>
        <pc:sldMkLst>
          <pc:docMk/>
          <pc:sldMk cId="3404843001" sldId="402"/>
        </pc:sldMkLst>
      </pc:sldChg>
      <pc:sldChg chg="addSp modSp mod modNotesTx">
        <pc:chgData name="Kirn, John A." userId="6ab06064-16d8-4f90-8be0-e284f35682f9" providerId="ADAL" clId="{594B3213-2B88-4051-8712-A4861D8F163A}" dt="2024-05-06T17:28:36.230" v="82" actId="22"/>
        <pc:sldMkLst>
          <pc:docMk/>
          <pc:sldMk cId="1767834591" sldId="404"/>
        </pc:sldMkLst>
        <pc:spChg chg="mod">
          <ac:chgData name="Kirn, John A." userId="6ab06064-16d8-4f90-8be0-e284f35682f9" providerId="ADAL" clId="{594B3213-2B88-4051-8712-A4861D8F163A}" dt="2024-05-06T17:25:58.190" v="81" actId="255"/>
          <ac:spMkLst>
            <pc:docMk/>
            <pc:sldMk cId="1767834591" sldId="404"/>
            <ac:spMk id="2" creationId="{C4235D67-9A76-80B1-A392-A9C09ABD8D17}"/>
          </ac:spMkLst>
        </pc:spChg>
        <pc:picChg chg="add">
          <ac:chgData name="Kirn, John A." userId="6ab06064-16d8-4f90-8be0-e284f35682f9" providerId="ADAL" clId="{594B3213-2B88-4051-8712-A4861D8F163A}" dt="2024-05-06T17:28:36.230" v="82" actId="22"/>
          <ac:picMkLst>
            <pc:docMk/>
            <pc:sldMk cId="1767834591" sldId="404"/>
            <ac:picMk id="8" creationId="{A9CBF835-5925-33A2-D121-7605D7004855}"/>
          </ac:picMkLst>
        </pc:picChg>
      </pc:sldChg>
      <pc:sldChg chg="modNotesTx">
        <pc:chgData name="Kirn, John A." userId="6ab06064-16d8-4f90-8be0-e284f35682f9" providerId="ADAL" clId="{594B3213-2B88-4051-8712-A4861D8F163A}" dt="2024-05-06T17:18:26.224" v="64" actId="15"/>
        <pc:sldMkLst>
          <pc:docMk/>
          <pc:sldMk cId="3110940799" sldId="405"/>
        </pc:sldMkLst>
      </pc:sldChg>
    </pc:docChg>
  </pc:docChgLst>
</pc:chgInfo>
</file>

<file path=ppt/diagrams/_rels/data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9BE029E-B726-419C-90EB-B7EF0625020E}" type="doc">
      <dgm:prSet loTypeId="urn:microsoft.com/office/officeart/2005/8/layout/list1" loCatId="list" qsTypeId="urn:microsoft.com/office/officeart/2005/8/quickstyle/simple5" qsCatId="simple" csTypeId="urn:microsoft.com/office/officeart/2005/8/colors/accent1_2" csCatId="accent1" phldr="1"/>
      <dgm:spPr/>
      <dgm:t>
        <a:bodyPr/>
        <a:lstStyle/>
        <a:p>
          <a:endParaRPr lang="en-US"/>
        </a:p>
      </dgm:t>
    </dgm:pt>
    <dgm:pt modelId="{E8C5F69C-31CC-4495-9F39-3F0A7D7167C7}">
      <dgm:prSet/>
      <dgm:spPr/>
      <dgm:t>
        <a:bodyPr/>
        <a:lstStyle/>
        <a:p>
          <a:pPr>
            <a:lnSpc>
              <a:spcPct val="100000"/>
            </a:lnSpc>
            <a:buFontTx/>
            <a:buNone/>
          </a:pPr>
          <a:r>
            <a:rPr lang="en-US" dirty="0"/>
            <a:t> Business firm with operations in several countries. </a:t>
          </a:r>
        </a:p>
      </dgm:t>
    </dgm:pt>
    <dgm:pt modelId="{56172838-67EC-47FE-ABEB-3441ED25BFC0}" type="parTrans" cxnId="{D9C19ABA-D2AD-4BA4-901B-73F6FA148EA2}">
      <dgm:prSet/>
      <dgm:spPr/>
      <dgm:t>
        <a:bodyPr/>
        <a:lstStyle/>
        <a:p>
          <a:endParaRPr lang="en-US"/>
        </a:p>
      </dgm:t>
    </dgm:pt>
    <dgm:pt modelId="{550094D8-C4F6-4BBA-BF96-F4E5C33AB57D}" type="sibTrans" cxnId="{D9C19ABA-D2AD-4BA4-901B-73F6FA148EA2}">
      <dgm:prSet/>
      <dgm:spPr/>
      <dgm:t>
        <a:bodyPr/>
        <a:lstStyle/>
        <a:p>
          <a:endParaRPr lang="en-US"/>
        </a:p>
      </dgm:t>
    </dgm:pt>
    <dgm:pt modelId="{2A4242DE-1E22-413E-9693-F352EEA49535}">
      <dgm:prSet/>
      <dgm:spPr/>
      <dgm:t>
        <a:bodyPr/>
        <a:lstStyle/>
        <a:p>
          <a:pPr>
            <a:lnSpc>
              <a:spcPct val="100000"/>
            </a:lnSpc>
            <a:buFontTx/>
            <a:buNone/>
          </a:pPr>
          <a:r>
            <a:rPr lang="en-US" dirty="0"/>
            <a:t>Nonprofit organization with operations in several countries.</a:t>
          </a:r>
        </a:p>
      </dgm:t>
    </dgm:pt>
    <dgm:pt modelId="{C9EF3CE9-48FE-4A41-BD98-05BDEB39C1B7}" type="parTrans" cxnId="{AA7689F9-53C7-4A06-AC8C-2411CCEF0A95}">
      <dgm:prSet/>
      <dgm:spPr/>
      <dgm:t>
        <a:bodyPr/>
        <a:lstStyle/>
        <a:p>
          <a:endParaRPr lang="en-US"/>
        </a:p>
      </dgm:t>
    </dgm:pt>
    <dgm:pt modelId="{B0E4A73F-949C-4E07-85F2-798246F1CFF9}" type="sibTrans" cxnId="{AA7689F9-53C7-4A06-AC8C-2411CCEF0A95}">
      <dgm:prSet/>
      <dgm:spPr/>
      <dgm:t>
        <a:bodyPr/>
        <a:lstStyle/>
        <a:p>
          <a:endParaRPr lang="en-US"/>
        </a:p>
      </dgm:t>
    </dgm:pt>
    <dgm:pt modelId="{A4052FF8-B945-43A6-BFCE-D4D2D09E1820}">
      <dgm:prSet/>
      <dgm:spPr/>
      <dgm:t>
        <a:bodyPr/>
        <a:lstStyle/>
        <a:p>
          <a:pPr>
            <a:lnSpc>
              <a:spcPct val="100000"/>
            </a:lnSpc>
          </a:pPr>
          <a:r>
            <a:rPr lang="en-US" dirty="0"/>
            <a:t>Multinational Corporation</a:t>
          </a:r>
        </a:p>
      </dgm:t>
    </dgm:pt>
    <dgm:pt modelId="{B021EC16-883E-4F25-A2C8-4245A81A2076}" type="sibTrans" cxnId="{55D22717-C69E-4DD4-9538-87ED7C0E4D8A}">
      <dgm:prSet/>
      <dgm:spPr/>
      <dgm:t>
        <a:bodyPr/>
        <a:lstStyle/>
        <a:p>
          <a:endParaRPr lang="en-US"/>
        </a:p>
      </dgm:t>
    </dgm:pt>
    <dgm:pt modelId="{7A8A0B42-11D8-4822-A188-85A29BCC289A}" type="parTrans" cxnId="{55D22717-C69E-4DD4-9538-87ED7C0E4D8A}">
      <dgm:prSet/>
      <dgm:spPr/>
      <dgm:t>
        <a:bodyPr/>
        <a:lstStyle/>
        <a:p>
          <a:endParaRPr lang="en-US"/>
        </a:p>
      </dgm:t>
    </dgm:pt>
    <dgm:pt modelId="{A9219E1E-2DB1-4906-8B08-D2379CA63317}">
      <dgm:prSet/>
      <dgm:spPr/>
      <dgm:t>
        <a:bodyPr/>
        <a:lstStyle/>
        <a:p>
          <a:pPr>
            <a:lnSpc>
              <a:spcPct val="100000"/>
            </a:lnSpc>
          </a:pPr>
          <a:r>
            <a:rPr lang="en-US" dirty="0"/>
            <a:t>Multinational Organization</a:t>
          </a:r>
        </a:p>
      </dgm:t>
    </dgm:pt>
    <dgm:pt modelId="{E80B9A5A-0578-472D-AEF1-96C0F95AD061}" type="sibTrans" cxnId="{F0D79B8C-9288-4DD7-84C3-D8269717CEC9}">
      <dgm:prSet/>
      <dgm:spPr/>
      <dgm:t>
        <a:bodyPr/>
        <a:lstStyle/>
        <a:p>
          <a:endParaRPr lang="en-US"/>
        </a:p>
      </dgm:t>
    </dgm:pt>
    <dgm:pt modelId="{DD5A30A9-1E6C-499A-BC6D-5EFE0D9F5F35}" type="parTrans" cxnId="{F0D79B8C-9288-4DD7-84C3-D8269717CEC9}">
      <dgm:prSet/>
      <dgm:spPr/>
      <dgm:t>
        <a:bodyPr/>
        <a:lstStyle/>
        <a:p>
          <a:endParaRPr lang="en-US"/>
        </a:p>
      </dgm:t>
    </dgm:pt>
    <dgm:pt modelId="{678C5CF7-7404-4C07-8E8C-FDD7B095F98D}" type="pres">
      <dgm:prSet presAssocID="{F9BE029E-B726-419C-90EB-B7EF0625020E}" presName="linear" presStyleCnt="0">
        <dgm:presLayoutVars>
          <dgm:dir/>
          <dgm:animLvl val="lvl"/>
          <dgm:resizeHandles val="exact"/>
        </dgm:presLayoutVars>
      </dgm:prSet>
      <dgm:spPr/>
    </dgm:pt>
    <dgm:pt modelId="{0975A729-1441-455C-A5D7-4D01A93186B2}" type="pres">
      <dgm:prSet presAssocID="{A4052FF8-B945-43A6-BFCE-D4D2D09E1820}" presName="parentLin" presStyleCnt="0"/>
      <dgm:spPr/>
    </dgm:pt>
    <dgm:pt modelId="{608FFBEC-8E99-45EA-ADDD-94F83EDBDFAC}" type="pres">
      <dgm:prSet presAssocID="{A4052FF8-B945-43A6-BFCE-D4D2D09E1820}" presName="parentLeftMargin" presStyleLbl="node1" presStyleIdx="0" presStyleCnt="2"/>
      <dgm:spPr/>
    </dgm:pt>
    <dgm:pt modelId="{C4CE5599-94C3-48FC-A199-AC2A9C98D8DF}" type="pres">
      <dgm:prSet presAssocID="{A4052FF8-B945-43A6-BFCE-D4D2D09E1820}" presName="parentText" presStyleLbl="node1" presStyleIdx="0" presStyleCnt="2" custLinFactNeighborX="-61905" custLinFactNeighborY="-2928">
        <dgm:presLayoutVars>
          <dgm:chMax val="0"/>
          <dgm:bulletEnabled val="1"/>
        </dgm:presLayoutVars>
      </dgm:prSet>
      <dgm:spPr/>
    </dgm:pt>
    <dgm:pt modelId="{0DA176C1-6E97-4B90-801C-4BDA86DB75A5}" type="pres">
      <dgm:prSet presAssocID="{A4052FF8-B945-43A6-BFCE-D4D2D09E1820}" presName="negativeSpace" presStyleCnt="0"/>
      <dgm:spPr/>
    </dgm:pt>
    <dgm:pt modelId="{DBB9447F-13EB-425D-BB51-BBD7BAE3A889}" type="pres">
      <dgm:prSet presAssocID="{A4052FF8-B945-43A6-BFCE-D4D2D09E1820}" presName="childText" presStyleLbl="conFgAcc1" presStyleIdx="0" presStyleCnt="2">
        <dgm:presLayoutVars>
          <dgm:bulletEnabled val="1"/>
        </dgm:presLayoutVars>
      </dgm:prSet>
      <dgm:spPr/>
    </dgm:pt>
    <dgm:pt modelId="{D8E0C9B6-0CBA-4926-83D4-1384E1EFA9FA}" type="pres">
      <dgm:prSet presAssocID="{B021EC16-883E-4F25-A2C8-4245A81A2076}" presName="spaceBetweenRectangles" presStyleCnt="0"/>
      <dgm:spPr/>
    </dgm:pt>
    <dgm:pt modelId="{4C1C9AED-8B40-41E7-8E35-72C7922BB00E}" type="pres">
      <dgm:prSet presAssocID="{A9219E1E-2DB1-4906-8B08-D2379CA63317}" presName="parentLin" presStyleCnt="0"/>
      <dgm:spPr/>
    </dgm:pt>
    <dgm:pt modelId="{33D2A1E9-1D7C-4C6E-AEA2-64183697C710}" type="pres">
      <dgm:prSet presAssocID="{A9219E1E-2DB1-4906-8B08-D2379CA63317}" presName="parentLeftMargin" presStyleLbl="node1" presStyleIdx="0" presStyleCnt="2"/>
      <dgm:spPr/>
    </dgm:pt>
    <dgm:pt modelId="{2FA3F75E-F01C-43F2-9E77-882F3DA35CAB}" type="pres">
      <dgm:prSet presAssocID="{A9219E1E-2DB1-4906-8B08-D2379CA63317}" presName="parentText" presStyleLbl="node1" presStyleIdx="1" presStyleCnt="2" custLinFactNeighborX="-61905" custLinFactNeighborY="8622">
        <dgm:presLayoutVars>
          <dgm:chMax val="0"/>
          <dgm:bulletEnabled val="1"/>
        </dgm:presLayoutVars>
      </dgm:prSet>
      <dgm:spPr/>
    </dgm:pt>
    <dgm:pt modelId="{1977B518-3895-4ECD-B25C-FCB353C08492}" type="pres">
      <dgm:prSet presAssocID="{A9219E1E-2DB1-4906-8B08-D2379CA63317}" presName="negativeSpace" presStyleCnt="0"/>
      <dgm:spPr/>
    </dgm:pt>
    <dgm:pt modelId="{C54AD1D6-BD4B-487D-AE32-653A907A65E2}" type="pres">
      <dgm:prSet presAssocID="{A9219E1E-2DB1-4906-8B08-D2379CA63317}" presName="childText" presStyleLbl="conFgAcc1" presStyleIdx="1" presStyleCnt="2" custLinFactNeighborY="7616">
        <dgm:presLayoutVars>
          <dgm:bulletEnabled val="1"/>
        </dgm:presLayoutVars>
      </dgm:prSet>
      <dgm:spPr/>
    </dgm:pt>
  </dgm:ptLst>
  <dgm:cxnLst>
    <dgm:cxn modelId="{55D22717-C69E-4DD4-9538-87ED7C0E4D8A}" srcId="{F9BE029E-B726-419C-90EB-B7EF0625020E}" destId="{A4052FF8-B945-43A6-BFCE-D4D2D09E1820}" srcOrd="0" destOrd="0" parTransId="{7A8A0B42-11D8-4822-A188-85A29BCC289A}" sibTransId="{B021EC16-883E-4F25-A2C8-4245A81A2076}"/>
    <dgm:cxn modelId="{7D794B46-3F95-45F7-8373-64C7A5A5CB1B}" type="presOf" srcId="{A4052FF8-B945-43A6-BFCE-D4D2D09E1820}" destId="{C4CE5599-94C3-48FC-A199-AC2A9C98D8DF}" srcOrd="1" destOrd="0" presId="urn:microsoft.com/office/officeart/2005/8/layout/list1"/>
    <dgm:cxn modelId="{C7918C50-52AD-4B22-9B6C-6F1D9E891363}" type="presOf" srcId="{E8C5F69C-31CC-4495-9F39-3F0A7D7167C7}" destId="{DBB9447F-13EB-425D-BB51-BBD7BAE3A889}" srcOrd="0" destOrd="0" presId="urn:microsoft.com/office/officeart/2005/8/layout/list1"/>
    <dgm:cxn modelId="{FE176487-0116-42C5-891C-3E3EE5A4AAC8}" type="presOf" srcId="{2A4242DE-1E22-413E-9693-F352EEA49535}" destId="{C54AD1D6-BD4B-487D-AE32-653A907A65E2}" srcOrd="0" destOrd="0" presId="urn:microsoft.com/office/officeart/2005/8/layout/list1"/>
    <dgm:cxn modelId="{F0D79B8C-9288-4DD7-84C3-D8269717CEC9}" srcId="{F9BE029E-B726-419C-90EB-B7EF0625020E}" destId="{A9219E1E-2DB1-4906-8B08-D2379CA63317}" srcOrd="1" destOrd="0" parTransId="{DD5A30A9-1E6C-499A-BC6D-5EFE0D9F5F35}" sibTransId="{E80B9A5A-0578-472D-AEF1-96C0F95AD061}"/>
    <dgm:cxn modelId="{06268A96-C523-449B-B325-5BE7372968BD}" type="presOf" srcId="{A9219E1E-2DB1-4906-8B08-D2379CA63317}" destId="{2FA3F75E-F01C-43F2-9E77-882F3DA35CAB}" srcOrd="1" destOrd="0" presId="urn:microsoft.com/office/officeart/2005/8/layout/list1"/>
    <dgm:cxn modelId="{D9C19ABA-D2AD-4BA4-901B-73F6FA148EA2}" srcId="{A4052FF8-B945-43A6-BFCE-D4D2D09E1820}" destId="{E8C5F69C-31CC-4495-9F39-3F0A7D7167C7}" srcOrd="0" destOrd="0" parTransId="{56172838-67EC-47FE-ABEB-3441ED25BFC0}" sibTransId="{550094D8-C4F6-4BBA-BF96-F4E5C33AB57D}"/>
    <dgm:cxn modelId="{854701C9-F0DD-4BEA-BBF3-79E122C2E62B}" type="presOf" srcId="{F9BE029E-B726-419C-90EB-B7EF0625020E}" destId="{678C5CF7-7404-4C07-8E8C-FDD7B095F98D}" srcOrd="0" destOrd="0" presId="urn:microsoft.com/office/officeart/2005/8/layout/list1"/>
    <dgm:cxn modelId="{3E8D69CA-9342-4783-8C22-012F9EAB3E17}" type="presOf" srcId="{A9219E1E-2DB1-4906-8B08-D2379CA63317}" destId="{33D2A1E9-1D7C-4C6E-AEA2-64183697C710}" srcOrd="0" destOrd="0" presId="urn:microsoft.com/office/officeart/2005/8/layout/list1"/>
    <dgm:cxn modelId="{943D3CD7-FE81-4193-8311-65629D4B4249}" type="presOf" srcId="{A4052FF8-B945-43A6-BFCE-D4D2D09E1820}" destId="{608FFBEC-8E99-45EA-ADDD-94F83EDBDFAC}" srcOrd="0" destOrd="0" presId="urn:microsoft.com/office/officeart/2005/8/layout/list1"/>
    <dgm:cxn modelId="{AA7689F9-53C7-4A06-AC8C-2411CCEF0A95}" srcId="{A9219E1E-2DB1-4906-8B08-D2379CA63317}" destId="{2A4242DE-1E22-413E-9693-F352EEA49535}" srcOrd="0" destOrd="0" parTransId="{C9EF3CE9-48FE-4A41-BD98-05BDEB39C1B7}" sibTransId="{B0E4A73F-949C-4E07-85F2-798246F1CFF9}"/>
    <dgm:cxn modelId="{ACDCBE4F-CCD2-4410-B85D-09AEC420074D}" type="presParOf" srcId="{678C5CF7-7404-4C07-8E8C-FDD7B095F98D}" destId="{0975A729-1441-455C-A5D7-4D01A93186B2}" srcOrd="0" destOrd="0" presId="urn:microsoft.com/office/officeart/2005/8/layout/list1"/>
    <dgm:cxn modelId="{C37415BA-97D4-4E29-B752-52A47971981D}" type="presParOf" srcId="{0975A729-1441-455C-A5D7-4D01A93186B2}" destId="{608FFBEC-8E99-45EA-ADDD-94F83EDBDFAC}" srcOrd="0" destOrd="0" presId="urn:microsoft.com/office/officeart/2005/8/layout/list1"/>
    <dgm:cxn modelId="{FA699237-5D46-4028-9833-348BDBBBEB1B}" type="presParOf" srcId="{0975A729-1441-455C-A5D7-4D01A93186B2}" destId="{C4CE5599-94C3-48FC-A199-AC2A9C98D8DF}" srcOrd="1" destOrd="0" presId="urn:microsoft.com/office/officeart/2005/8/layout/list1"/>
    <dgm:cxn modelId="{9D669BA3-1141-4DAE-967F-CA13D49A4E6E}" type="presParOf" srcId="{678C5CF7-7404-4C07-8E8C-FDD7B095F98D}" destId="{0DA176C1-6E97-4B90-801C-4BDA86DB75A5}" srcOrd="1" destOrd="0" presId="urn:microsoft.com/office/officeart/2005/8/layout/list1"/>
    <dgm:cxn modelId="{85A0284E-B644-4BE7-B797-7E19CD592174}" type="presParOf" srcId="{678C5CF7-7404-4C07-8E8C-FDD7B095F98D}" destId="{DBB9447F-13EB-425D-BB51-BBD7BAE3A889}" srcOrd="2" destOrd="0" presId="urn:microsoft.com/office/officeart/2005/8/layout/list1"/>
    <dgm:cxn modelId="{CE0295AF-14C3-4C73-9AC9-A76A1B703E5D}" type="presParOf" srcId="{678C5CF7-7404-4C07-8E8C-FDD7B095F98D}" destId="{D8E0C9B6-0CBA-4926-83D4-1384E1EFA9FA}" srcOrd="3" destOrd="0" presId="urn:microsoft.com/office/officeart/2005/8/layout/list1"/>
    <dgm:cxn modelId="{94F5810B-8643-43DD-A913-B75B5329E93D}" type="presParOf" srcId="{678C5CF7-7404-4C07-8E8C-FDD7B095F98D}" destId="{4C1C9AED-8B40-41E7-8E35-72C7922BB00E}" srcOrd="4" destOrd="0" presId="urn:microsoft.com/office/officeart/2005/8/layout/list1"/>
    <dgm:cxn modelId="{DE91BE18-FF1E-48D5-8C76-98DAE1BCF905}" type="presParOf" srcId="{4C1C9AED-8B40-41E7-8E35-72C7922BB00E}" destId="{33D2A1E9-1D7C-4C6E-AEA2-64183697C710}" srcOrd="0" destOrd="0" presId="urn:microsoft.com/office/officeart/2005/8/layout/list1"/>
    <dgm:cxn modelId="{DD279BF1-EDC9-4311-BEC9-F68D28F45E53}" type="presParOf" srcId="{4C1C9AED-8B40-41E7-8E35-72C7922BB00E}" destId="{2FA3F75E-F01C-43F2-9E77-882F3DA35CAB}" srcOrd="1" destOrd="0" presId="urn:microsoft.com/office/officeart/2005/8/layout/list1"/>
    <dgm:cxn modelId="{585AFC3E-6982-4F69-AF63-9D57F4FDADB7}" type="presParOf" srcId="{678C5CF7-7404-4C07-8E8C-FDD7B095F98D}" destId="{1977B518-3895-4ECD-B25C-FCB353C08492}" srcOrd="5" destOrd="0" presId="urn:microsoft.com/office/officeart/2005/8/layout/list1"/>
    <dgm:cxn modelId="{B74EA1EA-B8A4-439D-8ED0-A44F41210052}" type="presParOf" srcId="{678C5CF7-7404-4C07-8E8C-FDD7B095F98D}" destId="{C54AD1D6-BD4B-487D-AE32-653A907A65E2}" srcOrd="6"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F828304-75F7-430A-A805-800AA981B54C}" type="doc">
      <dgm:prSet loTypeId="urn:microsoft.com/office/officeart/2018/2/layout/IconVerticalSolidList" loCatId="icon" qsTypeId="urn:microsoft.com/office/officeart/2005/8/quickstyle/simple1" qsCatId="simple" csTypeId="urn:microsoft.com/office/officeart/2005/8/colors/accent2_2" csCatId="accent2" phldr="1"/>
      <dgm:spPr/>
      <dgm:t>
        <a:bodyPr/>
        <a:lstStyle/>
        <a:p>
          <a:endParaRPr lang="en-US"/>
        </a:p>
      </dgm:t>
    </dgm:pt>
    <dgm:pt modelId="{28B874B8-CE7A-4514-B1F0-373A43994EE5}">
      <dgm:prSet/>
      <dgm:spPr/>
      <dgm:t>
        <a:bodyPr/>
        <a:lstStyle/>
        <a:p>
          <a:r>
            <a:rPr lang="en-US" dirty="0">
              <a:solidFill>
                <a:srgbClr val="FF0000"/>
              </a:solidFill>
            </a:rPr>
            <a:t>Ethnocentric managers</a:t>
          </a:r>
          <a:r>
            <a:rPr lang="en-US" dirty="0"/>
            <a:t>—“</a:t>
          </a:r>
          <a:r>
            <a:rPr lang="en-US" b="1" dirty="0"/>
            <a:t>We</a:t>
          </a:r>
          <a:r>
            <a:rPr lang="en-US" dirty="0"/>
            <a:t> know best.”</a:t>
          </a:r>
        </a:p>
      </dgm:t>
    </dgm:pt>
    <dgm:pt modelId="{39EC42AF-25CF-4C5F-8DD8-472772C4F3CE}" type="parTrans" cxnId="{64205EDE-026D-4498-9312-F5F7FFF3EA22}">
      <dgm:prSet/>
      <dgm:spPr/>
      <dgm:t>
        <a:bodyPr/>
        <a:lstStyle/>
        <a:p>
          <a:endParaRPr lang="en-US"/>
        </a:p>
      </dgm:t>
    </dgm:pt>
    <dgm:pt modelId="{34271B61-84D1-473C-9F54-1C7958B388D8}" type="sibTrans" cxnId="{64205EDE-026D-4498-9312-F5F7FFF3EA22}">
      <dgm:prSet/>
      <dgm:spPr/>
      <dgm:t>
        <a:bodyPr/>
        <a:lstStyle/>
        <a:p>
          <a:endParaRPr lang="en-US"/>
        </a:p>
      </dgm:t>
    </dgm:pt>
    <dgm:pt modelId="{63541975-E539-4D58-92FA-DDCB0876A4F6}">
      <dgm:prSet/>
      <dgm:spPr/>
      <dgm:t>
        <a:bodyPr/>
        <a:lstStyle/>
        <a:p>
          <a:r>
            <a:rPr lang="en-US" dirty="0">
              <a:solidFill>
                <a:srgbClr val="FF0000"/>
              </a:solidFill>
            </a:rPr>
            <a:t>Polycentric managers</a:t>
          </a:r>
          <a:r>
            <a:rPr lang="en-US" dirty="0"/>
            <a:t>—“</a:t>
          </a:r>
          <a:r>
            <a:rPr lang="en-US" b="1" dirty="0"/>
            <a:t>They</a:t>
          </a:r>
          <a:r>
            <a:rPr lang="en-US" dirty="0"/>
            <a:t> know best.”</a:t>
          </a:r>
        </a:p>
      </dgm:t>
    </dgm:pt>
    <dgm:pt modelId="{9690EFDB-9B29-4BC4-AAC7-87E23D4D533E}" type="parTrans" cxnId="{03A9A967-99D2-43A3-9CF9-6E23C0963CF3}">
      <dgm:prSet/>
      <dgm:spPr/>
      <dgm:t>
        <a:bodyPr/>
        <a:lstStyle/>
        <a:p>
          <a:endParaRPr lang="en-US"/>
        </a:p>
      </dgm:t>
    </dgm:pt>
    <dgm:pt modelId="{A17E98EA-8FC9-41E9-9C55-21E76BD17BDC}" type="sibTrans" cxnId="{03A9A967-99D2-43A3-9CF9-6E23C0963CF3}">
      <dgm:prSet/>
      <dgm:spPr/>
      <dgm:t>
        <a:bodyPr/>
        <a:lstStyle/>
        <a:p>
          <a:endParaRPr lang="en-US"/>
        </a:p>
      </dgm:t>
    </dgm:pt>
    <dgm:pt modelId="{04293B93-8B8D-4874-B4F6-1EC011FC0161}">
      <dgm:prSet/>
      <dgm:spPr/>
      <dgm:t>
        <a:bodyPr/>
        <a:lstStyle/>
        <a:p>
          <a:pPr rtl="0"/>
          <a:r>
            <a:rPr lang="en-US" dirty="0">
              <a:solidFill>
                <a:srgbClr val="FF0000"/>
              </a:solidFill>
            </a:rPr>
            <a:t>Geocentric</a:t>
          </a:r>
          <a:r>
            <a:rPr lang="en-US" dirty="0">
              <a:solidFill>
                <a:srgbClr val="FF0000"/>
              </a:solidFill>
              <a:latin typeface="Arial" panose="020B0604020202020204"/>
            </a:rPr>
            <a:t> </a:t>
          </a:r>
          <a:r>
            <a:rPr lang="en-US" dirty="0">
              <a:solidFill>
                <a:srgbClr val="FF0000"/>
              </a:solidFill>
            </a:rPr>
            <a:t> managers</a:t>
          </a:r>
          <a:r>
            <a:rPr lang="en-US" dirty="0"/>
            <a:t>—“</a:t>
          </a:r>
          <a:r>
            <a:rPr lang="en-US" b="1" dirty="0"/>
            <a:t>What’s best is </a:t>
          </a:r>
          <a:r>
            <a:rPr lang="en-US" dirty="0"/>
            <a:t>what’s</a:t>
          </a:r>
          <a:r>
            <a:rPr lang="en-US" dirty="0">
              <a:latin typeface="Arial" panose="020B0604020202020204"/>
            </a:rPr>
            <a:t> </a:t>
          </a:r>
          <a:r>
            <a:rPr lang="en-US" dirty="0"/>
            <a:t>effective, regardless of origin.”</a:t>
          </a:r>
        </a:p>
      </dgm:t>
    </dgm:pt>
    <dgm:pt modelId="{AB9BC225-B845-41EA-AE81-423BE6233843}" type="parTrans" cxnId="{E495AB43-0CBA-4F35-A2AD-77BE53B19D59}">
      <dgm:prSet/>
      <dgm:spPr/>
      <dgm:t>
        <a:bodyPr/>
        <a:lstStyle/>
        <a:p>
          <a:endParaRPr lang="en-US"/>
        </a:p>
      </dgm:t>
    </dgm:pt>
    <dgm:pt modelId="{157E125C-1023-49D6-92F9-7CBC3ACED63C}" type="sibTrans" cxnId="{E495AB43-0CBA-4F35-A2AD-77BE53B19D59}">
      <dgm:prSet/>
      <dgm:spPr/>
      <dgm:t>
        <a:bodyPr/>
        <a:lstStyle/>
        <a:p>
          <a:endParaRPr lang="en-US"/>
        </a:p>
      </dgm:t>
    </dgm:pt>
    <dgm:pt modelId="{1CB834DE-F787-493B-A83C-5CD9E125EC08}" type="pres">
      <dgm:prSet presAssocID="{0F828304-75F7-430A-A805-800AA981B54C}" presName="root" presStyleCnt="0">
        <dgm:presLayoutVars>
          <dgm:dir/>
          <dgm:resizeHandles val="exact"/>
        </dgm:presLayoutVars>
      </dgm:prSet>
      <dgm:spPr/>
    </dgm:pt>
    <dgm:pt modelId="{72B1D0EE-1F12-42F1-8419-8921603DAE96}" type="pres">
      <dgm:prSet presAssocID="{28B874B8-CE7A-4514-B1F0-373A43994EE5}" presName="compNode" presStyleCnt="0"/>
      <dgm:spPr/>
    </dgm:pt>
    <dgm:pt modelId="{AB8CD144-B5CB-49BE-8B01-FC7E0FFA440B}" type="pres">
      <dgm:prSet presAssocID="{28B874B8-CE7A-4514-B1F0-373A43994EE5}" presName="bgRect" presStyleLbl="bgShp" presStyleIdx="0" presStyleCnt="3"/>
      <dgm:spPr>
        <a:solidFill>
          <a:schemeClr val="accent1">
            <a:lumMod val="20000"/>
            <a:lumOff val="80000"/>
          </a:schemeClr>
        </a:solidFill>
      </dgm:spPr>
    </dgm:pt>
    <dgm:pt modelId="{73E7900C-9187-4475-9EA6-FB0FCBAB78CA}" type="pres">
      <dgm:prSet presAssocID="{28B874B8-CE7A-4514-B1F0-373A43994EE5}"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ycle with People"/>
        </a:ext>
      </dgm:extLst>
    </dgm:pt>
    <dgm:pt modelId="{B016A0F0-A97B-4B02-82EE-1CAEA3704D41}" type="pres">
      <dgm:prSet presAssocID="{28B874B8-CE7A-4514-B1F0-373A43994EE5}" presName="spaceRect" presStyleCnt="0"/>
      <dgm:spPr/>
    </dgm:pt>
    <dgm:pt modelId="{B582C430-F86F-4D99-8418-E8FAE4563A27}" type="pres">
      <dgm:prSet presAssocID="{28B874B8-CE7A-4514-B1F0-373A43994EE5}" presName="parTx" presStyleLbl="revTx" presStyleIdx="0" presStyleCnt="3">
        <dgm:presLayoutVars>
          <dgm:chMax val="0"/>
          <dgm:chPref val="0"/>
        </dgm:presLayoutVars>
      </dgm:prSet>
      <dgm:spPr/>
    </dgm:pt>
    <dgm:pt modelId="{E9F736ED-663A-4A4D-9281-5DAE03D687F7}" type="pres">
      <dgm:prSet presAssocID="{34271B61-84D1-473C-9F54-1C7958B388D8}" presName="sibTrans" presStyleCnt="0"/>
      <dgm:spPr/>
    </dgm:pt>
    <dgm:pt modelId="{F12E6490-B64A-4802-9930-FF52F0C4CEC6}" type="pres">
      <dgm:prSet presAssocID="{63541975-E539-4D58-92FA-DDCB0876A4F6}" presName="compNode" presStyleCnt="0"/>
      <dgm:spPr/>
    </dgm:pt>
    <dgm:pt modelId="{39FFA4A7-FF41-4A91-8AA0-3481120B8484}" type="pres">
      <dgm:prSet presAssocID="{63541975-E539-4D58-92FA-DDCB0876A4F6}" presName="bgRect" presStyleLbl="bgShp" presStyleIdx="1" presStyleCnt="3"/>
      <dgm:spPr>
        <a:solidFill>
          <a:schemeClr val="accent1">
            <a:lumMod val="20000"/>
            <a:lumOff val="80000"/>
          </a:schemeClr>
        </a:solidFill>
      </dgm:spPr>
    </dgm:pt>
    <dgm:pt modelId="{171DC55A-BEF2-4E36-B108-966542E7051B}" type="pres">
      <dgm:prSet presAssocID="{63541975-E539-4D58-92FA-DDCB0876A4F6}"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Group of People"/>
        </a:ext>
      </dgm:extLst>
    </dgm:pt>
    <dgm:pt modelId="{7D74E75C-52C3-44EC-99D7-5F012D07B4F8}" type="pres">
      <dgm:prSet presAssocID="{63541975-E539-4D58-92FA-DDCB0876A4F6}" presName="spaceRect" presStyleCnt="0"/>
      <dgm:spPr/>
    </dgm:pt>
    <dgm:pt modelId="{7829C000-2926-4234-BB17-FB87E039C4EE}" type="pres">
      <dgm:prSet presAssocID="{63541975-E539-4D58-92FA-DDCB0876A4F6}" presName="parTx" presStyleLbl="revTx" presStyleIdx="1" presStyleCnt="3">
        <dgm:presLayoutVars>
          <dgm:chMax val="0"/>
          <dgm:chPref val="0"/>
        </dgm:presLayoutVars>
      </dgm:prSet>
      <dgm:spPr/>
    </dgm:pt>
    <dgm:pt modelId="{1A49A98E-5943-44E6-85C0-B6A8D9DF0CFA}" type="pres">
      <dgm:prSet presAssocID="{A17E98EA-8FC9-41E9-9C55-21E76BD17BDC}" presName="sibTrans" presStyleCnt="0"/>
      <dgm:spPr/>
    </dgm:pt>
    <dgm:pt modelId="{4819AB8D-931B-4FD8-AC4C-DBD20F2221C2}" type="pres">
      <dgm:prSet presAssocID="{04293B93-8B8D-4874-B4F6-1EC011FC0161}" presName="compNode" presStyleCnt="0"/>
      <dgm:spPr/>
    </dgm:pt>
    <dgm:pt modelId="{F600B0D9-11BA-4D3E-9850-92AB561F16FE}" type="pres">
      <dgm:prSet presAssocID="{04293B93-8B8D-4874-B4F6-1EC011FC0161}" presName="bgRect" presStyleLbl="bgShp" presStyleIdx="2" presStyleCnt="3"/>
      <dgm:spPr>
        <a:solidFill>
          <a:schemeClr val="accent1">
            <a:lumMod val="20000"/>
            <a:lumOff val="80000"/>
          </a:schemeClr>
        </a:solidFill>
      </dgm:spPr>
    </dgm:pt>
    <dgm:pt modelId="{93D5B52C-5116-49B1-BBEE-4DB351B9A20F}" type="pres">
      <dgm:prSet presAssocID="{04293B93-8B8D-4874-B4F6-1EC011FC0161}"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Earth Globe Americas"/>
        </a:ext>
      </dgm:extLst>
    </dgm:pt>
    <dgm:pt modelId="{76AE3746-83C1-4AF3-9CF2-4C4E22E0510E}" type="pres">
      <dgm:prSet presAssocID="{04293B93-8B8D-4874-B4F6-1EC011FC0161}" presName="spaceRect" presStyleCnt="0"/>
      <dgm:spPr/>
    </dgm:pt>
    <dgm:pt modelId="{7E2A97A7-AEF2-450B-8073-4F088835069B}" type="pres">
      <dgm:prSet presAssocID="{04293B93-8B8D-4874-B4F6-1EC011FC0161}" presName="parTx" presStyleLbl="revTx" presStyleIdx="2" presStyleCnt="3">
        <dgm:presLayoutVars>
          <dgm:chMax val="0"/>
          <dgm:chPref val="0"/>
        </dgm:presLayoutVars>
      </dgm:prSet>
      <dgm:spPr/>
    </dgm:pt>
  </dgm:ptLst>
  <dgm:cxnLst>
    <dgm:cxn modelId="{BB98353A-898E-47FF-BDBB-DF8D5D8DDFD0}" type="presOf" srcId="{63541975-E539-4D58-92FA-DDCB0876A4F6}" destId="{7829C000-2926-4234-BB17-FB87E039C4EE}" srcOrd="0" destOrd="0" presId="urn:microsoft.com/office/officeart/2018/2/layout/IconVerticalSolidList"/>
    <dgm:cxn modelId="{88FDA040-0562-40A2-A5BB-96AD2831DB78}" type="presOf" srcId="{04293B93-8B8D-4874-B4F6-1EC011FC0161}" destId="{7E2A97A7-AEF2-450B-8073-4F088835069B}" srcOrd="0" destOrd="0" presId="urn:microsoft.com/office/officeart/2018/2/layout/IconVerticalSolidList"/>
    <dgm:cxn modelId="{E495AB43-0CBA-4F35-A2AD-77BE53B19D59}" srcId="{0F828304-75F7-430A-A805-800AA981B54C}" destId="{04293B93-8B8D-4874-B4F6-1EC011FC0161}" srcOrd="2" destOrd="0" parTransId="{AB9BC225-B845-41EA-AE81-423BE6233843}" sibTransId="{157E125C-1023-49D6-92F9-7CBC3ACED63C}"/>
    <dgm:cxn modelId="{03A9A967-99D2-43A3-9CF9-6E23C0963CF3}" srcId="{0F828304-75F7-430A-A805-800AA981B54C}" destId="{63541975-E539-4D58-92FA-DDCB0876A4F6}" srcOrd="1" destOrd="0" parTransId="{9690EFDB-9B29-4BC4-AAC7-87E23D4D533E}" sibTransId="{A17E98EA-8FC9-41E9-9C55-21E76BD17BDC}"/>
    <dgm:cxn modelId="{BD463068-4743-4D6B-BC65-319A43875E1D}" type="presOf" srcId="{28B874B8-CE7A-4514-B1F0-373A43994EE5}" destId="{B582C430-F86F-4D99-8418-E8FAE4563A27}" srcOrd="0" destOrd="0" presId="urn:microsoft.com/office/officeart/2018/2/layout/IconVerticalSolidList"/>
    <dgm:cxn modelId="{F7F6CCB1-9181-45B8-B0B4-41D64CDDDE05}" type="presOf" srcId="{0F828304-75F7-430A-A805-800AA981B54C}" destId="{1CB834DE-F787-493B-A83C-5CD9E125EC08}" srcOrd="0" destOrd="0" presId="urn:microsoft.com/office/officeart/2018/2/layout/IconVerticalSolidList"/>
    <dgm:cxn modelId="{64205EDE-026D-4498-9312-F5F7FFF3EA22}" srcId="{0F828304-75F7-430A-A805-800AA981B54C}" destId="{28B874B8-CE7A-4514-B1F0-373A43994EE5}" srcOrd="0" destOrd="0" parTransId="{39EC42AF-25CF-4C5F-8DD8-472772C4F3CE}" sibTransId="{34271B61-84D1-473C-9F54-1C7958B388D8}"/>
    <dgm:cxn modelId="{6E060E21-54AF-43FB-B9B2-6BF08D6C95C3}" type="presParOf" srcId="{1CB834DE-F787-493B-A83C-5CD9E125EC08}" destId="{72B1D0EE-1F12-42F1-8419-8921603DAE96}" srcOrd="0" destOrd="0" presId="urn:microsoft.com/office/officeart/2018/2/layout/IconVerticalSolidList"/>
    <dgm:cxn modelId="{1738E5D8-47ED-41E6-B2F0-D8579006D66E}" type="presParOf" srcId="{72B1D0EE-1F12-42F1-8419-8921603DAE96}" destId="{AB8CD144-B5CB-49BE-8B01-FC7E0FFA440B}" srcOrd="0" destOrd="0" presId="urn:microsoft.com/office/officeart/2018/2/layout/IconVerticalSolidList"/>
    <dgm:cxn modelId="{76DC1D39-A686-4F06-8840-BE80C07BD48D}" type="presParOf" srcId="{72B1D0EE-1F12-42F1-8419-8921603DAE96}" destId="{73E7900C-9187-4475-9EA6-FB0FCBAB78CA}" srcOrd="1" destOrd="0" presId="urn:microsoft.com/office/officeart/2018/2/layout/IconVerticalSolidList"/>
    <dgm:cxn modelId="{D022FB55-E347-4929-BFE0-D9190AB6A110}" type="presParOf" srcId="{72B1D0EE-1F12-42F1-8419-8921603DAE96}" destId="{B016A0F0-A97B-4B02-82EE-1CAEA3704D41}" srcOrd="2" destOrd="0" presId="urn:microsoft.com/office/officeart/2018/2/layout/IconVerticalSolidList"/>
    <dgm:cxn modelId="{EB50F990-85AC-45C2-B66B-221405B4E2CA}" type="presParOf" srcId="{72B1D0EE-1F12-42F1-8419-8921603DAE96}" destId="{B582C430-F86F-4D99-8418-E8FAE4563A27}" srcOrd="3" destOrd="0" presId="urn:microsoft.com/office/officeart/2018/2/layout/IconVerticalSolidList"/>
    <dgm:cxn modelId="{94F1A2AB-CCA5-4C09-A38C-F272A8955DEE}" type="presParOf" srcId="{1CB834DE-F787-493B-A83C-5CD9E125EC08}" destId="{E9F736ED-663A-4A4D-9281-5DAE03D687F7}" srcOrd="1" destOrd="0" presId="urn:microsoft.com/office/officeart/2018/2/layout/IconVerticalSolidList"/>
    <dgm:cxn modelId="{59348199-5A4C-486D-913F-C0C1EB83BAD5}" type="presParOf" srcId="{1CB834DE-F787-493B-A83C-5CD9E125EC08}" destId="{F12E6490-B64A-4802-9930-FF52F0C4CEC6}" srcOrd="2" destOrd="0" presId="urn:microsoft.com/office/officeart/2018/2/layout/IconVerticalSolidList"/>
    <dgm:cxn modelId="{8B35DE0D-B0C5-4BED-BC58-D611D3A25C6F}" type="presParOf" srcId="{F12E6490-B64A-4802-9930-FF52F0C4CEC6}" destId="{39FFA4A7-FF41-4A91-8AA0-3481120B8484}" srcOrd="0" destOrd="0" presId="urn:microsoft.com/office/officeart/2018/2/layout/IconVerticalSolidList"/>
    <dgm:cxn modelId="{7C6E2EBE-489E-4E03-9C04-AA59E893DE34}" type="presParOf" srcId="{F12E6490-B64A-4802-9930-FF52F0C4CEC6}" destId="{171DC55A-BEF2-4E36-B108-966542E7051B}" srcOrd="1" destOrd="0" presId="urn:microsoft.com/office/officeart/2018/2/layout/IconVerticalSolidList"/>
    <dgm:cxn modelId="{2BEF1EB1-0118-48E8-BB9D-62FD24192CB6}" type="presParOf" srcId="{F12E6490-B64A-4802-9930-FF52F0C4CEC6}" destId="{7D74E75C-52C3-44EC-99D7-5F012D07B4F8}" srcOrd="2" destOrd="0" presId="urn:microsoft.com/office/officeart/2018/2/layout/IconVerticalSolidList"/>
    <dgm:cxn modelId="{5E1ABD00-7954-422B-A986-3F1A135E015F}" type="presParOf" srcId="{F12E6490-B64A-4802-9930-FF52F0C4CEC6}" destId="{7829C000-2926-4234-BB17-FB87E039C4EE}" srcOrd="3" destOrd="0" presId="urn:microsoft.com/office/officeart/2018/2/layout/IconVerticalSolidList"/>
    <dgm:cxn modelId="{569B826B-9703-4069-B336-A8595526786F}" type="presParOf" srcId="{1CB834DE-F787-493B-A83C-5CD9E125EC08}" destId="{1A49A98E-5943-44E6-85C0-B6A8D9DF0CFA}" srcOrd="3" destOrd="0" presId="urn:microsoft.com/office/officeart/2018/2/layout/IconVerticalSolidList"/>
    <dgm:cxn modelId="{6A9E135A-713D-4563-A2D1-B78BFD385B37}" type="presParOf" srcId="{1CB834DE-F787-493B-A83C-5CD9E125EC08}" destId="{4819AB8D-931B-4FD8-AC4C-DBD20F2221C2}" srcOrd="4" destOrd="0" presId="urn:microsoft.com/office/officeart/2018/2/layout/IconVerticalSolidList"/>
    <dgm:cxn modelId="{4FA036B0-A6D8-4530-84BC-6D733494133F}" type="presParOf" srcId="{4819AB8D-931B-4FD8-AC4C-DBD20F2221C2}" destId="{F600B0D9-11BA-4D3E-9850-92AB561F16FE}" srcOrd="0" destOrd="0" presId="urn:microsoft.com/office/officeart/2018/2/layout/IconVerticalSolidList"/>
    <dgm:cxn modelId="{2A762E43-9047-4879-9928-4FE0757E4CDE}" type="presParOf" srcId="{4819AB8D-931B-4FD8-AC4C-DBD20F2221C2}" destId="{93D5B52C-5116-49B1-BBEE-4DB351B9A20F}" srcOrd="1" destOrd="0" presId="urn:microsoft.com/office/officeart/2018/2/layout/IconVerticalSolidList"/>
    <dgm:cxn modelId="{E65F2D76-095D-4C55-8F9A-3A6EAD72EA87}" type="presParOf" srcId="{4819AB8D-931B-4FD8-AC4C-DBD20F2221C2}" destId="{76AE3746-83C1-4AF3-9CF2-4C4E22E0510E}" srcOrd="2" destOrd="0" presId="urn:microsoft.com/office/officeart/2018/2/layout/IconVerticalSolidList"/>
    <dgm:cxn modelId="{A8637872-6F35-4BF4-8206-3939F62B9E1B}" type="presParOf" srcId="{4819AB8D-931B-4FD8-AC4C-DBD20F2221C2}" destId="{7E2A97A7-AEF2-450B-8073-4F088835069B}"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B9447F-13EB-425D-BB51-BBD7BAE3A889}">
      <dsp:nvSpPr>
        <dsp:cNvPr id="0" name=""/>
        <dsp:cNvSpPr/>
      </dsp:nvSpPr>
      <dsp:spPr>
        <a:xfrm>
          <a:off x="0" y="457441"/>
          <a:ext cx="8001000" cy="1573424"/>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20967" tIns="562356" rIns="620967" bIns="192024" numCol="1" spcCol="1270" anchor="t" anchorCtr="0">
          <a:noAutofit/>
        </a:bodyPr>
        <a:lstStyle/>
        <a:p>
          <a:pPr marL="228600" lvl="1" indent="-228600" algn="l" defTabSz="1200150">
            <a:lnSpc>
              <a:spcPct val="100000"/>
            </a:lnSpc>
            <a:spcBef>
              <a:spcPct val="0"/>
            </a:spcBef>
            <a:spcAft>
              <a:spcPct val="15000"/>
            </a:spcAft>
            <a:buFontTx/>
            <a:buNone/>
          </a:pPr>
          <a:r>
            <a:rPr lang="en-US" sz="2700" kern="1200" dirty="0"/>
            <a:t> Business firm with operations in several countries. </a:t>
          </a:r>
        </a:p>
      </dsp:txBody>
      <dsp:txXfrm>
        <a:off x="0" y="457441"/>
        <a:ext cx="8001000" cy="1573424"/>
      </dsp:txXfrm>
    </dsp:sp>
    <dsp:sp modelId="{C4CE5599-94C3-48FC-A199-AC2A9C98D8DF}">
      <dsp:nvSpPr>
        <dsp:cNvPr id="0" name=""/>
        <dsp:cNvSpPr/>
      </dsp:nvSpPr>
      <dsp:spPr>
        <a:xfrm>
          <a:off x="152399" y="35584"/>
          <a:ext cx="5600700" cy="797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1693" tIns="0" rIns="211693" bIns="0" numCol="1" spcCol="1270" anchor="ctr" anchorCtr="0">
          <a:noAutofit/>
        </a:bodyPr>
        <a:lstStyle/>
        <a:p>
          <a:pPr marL="0" lvl="0" indent="0" algn="l" defTabSz="1200150">
            <a:lnSpc>
              <a:spcPct val="100000"/>
            </a:lnSpc>
            <a:spcBef>
              <a:spcPct val="0"/>
            </a:spcBef>
            <a:spcAft>
              <a:spcPct val="35000"/>
            </a:spcAft>
            <a:buNone/>
          </a:pPr>
          <a:r>
            <a:rPr lang="en-US" sz="2700" kern="1200" dirty="0"/>
            <a:t>Multinational Corporation</a:t>
          </a:r>
        </a:p>
      </dsp:txBody>
      <dsp:txXfrm>
        <a:off x="191307" y="74492"/>
        <a:ext cx="5522884" cy="719224"/>
      </dsp:txXfrm>
    </dsp:sp>
    <dsp:sp modelId="{C54AD1D6-BD4B-487D-AE32-653A907A65E2}">
      <dsp:nvSpPr>
        <dsp:cNvPr id="0" name=""/>
        <dsp:cNvSpPr/>
      </dsp:nvSpPr>
      <dsp:spPr>
        <a:xfrm>
          <a:off x="0" y="2605537"/>
          <a:ext cx="8001000" cy="1573424"/>
        </a:xfrm>
        <a:prstGeom prst="rect">
          <a:avLst/>
        </a:prstGeom>
        <a:solidFill>
          <a:schemeClr val="lt1">
            <a:alpha val="90000"/>
            <a:hueOff val="0"/>
            <a:satOff val="0"/>
            <a:lumOff val="0"/>
            <a:alphaOff val="0"/>
          </a:schemeClr>
        </a:solidFill>
        <a:ln w="6350" cap="flat" cmpd="sng" algn="ctr">
          <a:solidFill>
            <a:schemeClr val="accent1">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txBody>
        <a:bodyPr spcFirstLastPara="0" vert="horz" wrap="square" lIns="620967" tIns="562356" rIns="620967" bIns="192024" numCol="1" spcCol="1270" anchor="t" anchorCtr="0">
          <a:noAutofit/>
        </a:bodyPr>
        <a:lstStyle/>
        <a:p>
          <a:pPr marL="228600" lvl="1" indent="-228600" algn="l" defTabSz="1200150">
            <a:lnSpc>
              <a:spcPct val="100000"/>
            </a:lnSpc>
            <a:spcBef>
              <a:spcPct val="0"/>
            </a:spcBef>
            <a:spcAft>
              <a:spcPct val="15000"/>
            </a:spcAft>
            <a:buFontTx/>
            <a:buNone/>
          </a:pPr>
          <a:r>
            <a:rPr lang="en-US" sz="2700" kern="1200" dirty="0"/>
            <a:t>Nonprofit organization with operations in several countries.</a:t>
          </a:r>
        </a:p>
      </dsp:txBody>
      <dsp:txXfrm>
        <a:off x="0" y="2605537"/>
        <a:ext cx="8001000" cy="1573424"/>
      </dsp:txXfrm>
    </dsp:sp>
    <dsp:sp modelId="{2FA3F75E-F01C-43F2-9E77-882F3DA35CAB}">
      <dsp:nvSpPr>
        <dsp:cNvPr id="0" name=""/>
        <dsp:cNvSpPr/>
      </dsp:nvSpPr>
      <dsp:spPr>
        <a:xfrm>
          <a:off x="152399" y="2245387"/>
          <a:ext cx="5600700" cy="797040"/>
        </a:xfrm>
        <a:prstGeom prst="roundRect">
          <a:avLst/>
        </a:prstGeom>
        <a:gradFill rotWithShape="0">
          <a:gsLst>
            <a:gs pos="0">
              <a:schemeClr val="accent1">
                <a:hueOff val="0"/>
                <a:satOff val="0"/>
                <a:lumOff val="0"/>
                <a:alphaOff val="0"/>
                <a:satMod val="103000"/>
                <a:lumMod val="102000"/>
                <a:tint val="94000"/>
              </a:schemeClr>
            </a:gs>
            <a:gs pos="50000">
              <a:schemeClr val="accent1">
                <a:hueOff val="0"/>
                <a:satOff val="0"/>
                <a:lumOff val="0"/>
                <a:alphaOff val="0"/>
                <a:satMod val="110000"/>
                <a:lumMod val="100000"/>
                <a:shade val="100000"/>
              </a:schemeClr>
            </a:gs>
            <a:gs pos="100000">
              <a:schemeClr val="accen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211693" tIns="0" rIns="211693" bIns="0" numCol="1" spcCol="1270" anchor="ctr" anchorCtr="0">
          <a:noAutofit/>
        </a:bodyPr>
        <a:lstStyle/>
        <a:p>
          <a:pPr marL="0" lvl="0" indent="0" algn="l" defTabSz="1200150">
            <a:lnSpc>
              <a:spcPct val="100000"/>
            </a:lnSpc>
            <a:spcBef>
              <a:spcPct val="0"/>
            </a:spcBef>
            <a:spcAft>
              <a:spcPct val="35000"/>
            </a:spcAft>
            <a:buNone/>
          </a:pPr>
          <a:r>
            <a:rPr lang="en-US" sz="2700" kern="1200" dirty="0"/>
            <a:t>Multinational Organization</a:t>
          </a:r>
        </a:p>
      </dsp:txBody>
      <dsp:txXfrm>
        <a:off x="191307" y="2284295"/>
        <a:ext cx="5522884" cy="7192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B8CD144-B5CB-49BE-8B01-FC7E0FFA440B}">
      <dsp:nvSpPr>
        <dsp:cNvPr id="0" name=""/>
        <dsp:cNvSpPr/>
      </dsp:nvSpPr>
      <dsp:spPr>
        <a:xfrm>
          <a:off x="0" y="606"/>
          <a:ext cx="8458200" cy="142013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73E7900C-9187-4475-9EA6-FB0FCBAB78CA}">
      <dsp:nvSpPr>
        <dsp:cNvPr id="0" name=""/>
        <dsp:cNvSpPr/>
      </dsp:nvSpPr>
      <dsp:spPr>
        <a:xfrm>
          <a:off x="429591" y="320137"/>
          <a:ext cx="781074" cy="78107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B582C430-F86F-4D99-8418-E8FAE4563A27}">
      <dsp:nvSpPr>
        <dsp:cNvPr id="0" name=""/>
        <dsp:cNvSpPr/>
      </dsp:nvSpPr>
      <dsp:spPr>
        <a:xfrm>
          <a:off x="1640257" y="606"/>
          <a:ext cx="6817942" cy="1420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298" tIns="150298" rIns="150298" bIns="150298" numCol="1" spcCol="1270" anchor="ctr" anchorCtr="0">
          <a:noAutofit/>
        </a:bodyPr>
        <a:lstStyle/>
        <a:p>
          <a:pPr marL="0" lvl="0" indent="0" algn="l" defTabSz="1111250">
            <a:lnSpc>
              <a:spcPct val="90000"/>
            </a:lnSpc>
            <a:spcBef>
              <a:spcPct val="0"/>
            </a:spcBef>
            <a:spcAft>
              <a:spcPct val="35000"/>
            </a:spcAft>
            <a:buNone/>
          </a:pPr>
          <a:r>
            <a:rPr lang="en-US" sz="2500" kern="1200" dirty="0">
              <a:solidFill>
                <a:srgbClr val="FF0000"/>
              </a:solidFill>
            </a:rPr>
            <a:t>Ethnocentric managers</a:t>
          </a:r>
          <a:r>
            <a:rPr lang="en-US" sz="2500" kern="1200" dirty="0"/>
            <a:t>—“</a:t>
          </a:r>
          <a:r>
            <a:rPr lang="en-US" sz="2500" b="1" kern="1200" dirty="0"/>
            <a:t>We</a:t>
          </a:r>
          <a:r>
            <a:rPr lang="en-US" sz="2500" kern="1200" dirty="0"/>
            <a:t> know best.”</a:t>
          </a:r>
        </a:p>
      </dsp:txBody>
      <dsp:txXfrm>
        <a:off x="1640257" y="606"/>
        <a:ext cx="6817942" cy="1420136"/>
      </dsp:txXfrm>
    </dsp:sp>
    <dsp:sp modelId="{39FFA4A7-FF41-4A91-8AA0-3481120B8484}">
      <dsp:nvSpPr>
        <dsp:cNvPr id="0" name=""/>
        <dsp:cNvSpPr/>
      </dsp:nvSpPr>
      <dsp:spPr>
        <a:xfrm>
          <a:off x="0" y="1775777"/>
          <a:ext cx="8458200" cy="142013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171DC55A-BEF2-4E36-B108-966542E7051B}">
      <dsp:nvSpPr>
        <dsp:cNvPr id="0" name=""/>
        <dsp:cNvSpPr/>
      </dsp:nvSpPr>
      <dsp:spPr>
        <a:xfrm>
          <a:off x="429591" y="2095308"/>
          <a:ext cx="781074" cy="78107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829C000-2926-4234-BB17-FB87E039C4EE}">
      <dsp:nvSpPr>
        <dsp:cNvPr id="0" name=""/>
        <dsp:cNvSpPr/>
      </dsp:nvSpPr>
      <dsp:spPr>
        <a:xfrm>
          <a:off x="1640257" y="1775777"/>
          <a:ext cx="6817942" cy="1420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298" tIns="150298" rIns="150298" bIns="150298" numCol="1" spcCol="1270" anchor="ctr" anchorCtr="0">
          <a:noAutofit/>
        </a:bodyPr>
        <a:lstStyle/>
        <a:p>
          <a:pPr marL="0" lvl="0" indent="0" algn="l" defTabSz="1111250">
            <a:lnSpc>
              <a:spcPct val="90000"/>
            </a:lnSpc>
            <a:spcBef>
              <a:spcPct val="0"/>
            </a:spcBef>
            <a:spcAft>
              <a:spcPct val="35000"/>
            </a:spcAft>
            <a:buNone/>
          </a:pPr>
          <a:r>
            <a:rPr lang="en-US" sz="2500" kern="1200" dirty="0">
              <a:solidFill>
                <a:srgbClr val="FF0000"/>
              </a:solidFill>
            </a:rPr>
            <a:t>Polycentric managers</a:t>
          </a:r>
          <a:r>
            <a:rPr lang="en-US" sz="2500" kern="1200" dirty="0"/>
            <a:t>—“</a:t>
          </a:r>
          <a:r>
            <a:rPr lang="en-US" sz="2500" b="1" kern="1200" dirty="0"/>
            <a:t>They</a:t>
          </a:r>
          <a:r>
            <a:rPr lang="en-US" sz="2500" kern="1200" dirty="0"/>
            <a:t> know best.”</a:t>
          </a:r>
        </a:p>
      </dsp:txBody>
      <dsp:txXfrm>
        <a:off x="1640257" y="1775777"/>
        <a:ext cx="6817942" cy="1420136"/>
      </dsp:txXfrm>
    </dsp:sp>
    <dsp:sp modelId="{F600B0D9-11BA-4D3E-9850-92AB561F16FE}">
      <dsp:nvSpPr>
        <dsp:cNvPr id="0" name=""/>
        <dsp:cNvSpPr/>
      </dsp:nvSpPr>
      <dsp:spPr>
        <a:xfrm>
          <a:off x="0" y="3550947"/>
          <a:ext cx="8458200" cy="1420136"/>
        </a:xfrm>
        <a:prstGeom prst="roundRect">
          <a:avLst>
            <a:gd name="adj" fmla="val 10000"/>
          </a:avLst>
        </a:prstGeom>
        <a:solidFill>
          <a:schemeClr val="accent1">
            <a:lumMod val="20000"/>
            <a:lumOff val="80000"/>
          </a:schemeClr>
        </a:solidFill>
        <a:ln>
          <a:noFill/>
        </a:ln>
        <a:effectLst/>
      </dsp:spPr>
      <dsp:style>
        <a:lnRef idx="0">
          <a:scrgbClr r="0" g="0" b="0"/>
        </a:lnRef>
        <a:fillRef idx="1">
          <a:scrgbClr r="0" g="0" b="0"/>
        </a:fillRef>
        <a:effectRef idx="0">
          <a:scrgbClr r="0" g="0" b="0"/>
        </a:effectRef>
        <a:fontRef idx="minor"/>
      </dsp:style>
    </dsp:sp>
    <dsp:sp modelId="{93D5B52C-5116-49B1-BBEE-4DB351B9A20F}">
      <dsp:nvSpPr>
        <dsp:cNvPr id="0" name=""/>
        <dsp:cNvSpPr/>
      </dsp:nvSpPr>
      <dsp:spPr>
        <a:xfrm>
          <a:off x="429591" y="3870478"/>
          <a:ext cx="781074" cy="78107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7E2A97A7-AEF2-450B-8073-4F088835069B}">
      <dsp:nvSpPr>
        <dsp:cNvPr id="0" name=""/>
        <dsp:cNvSpPr/>
      </dsp:nvSpPr>
      <dsp:spPr>
        <a:xfrm>
          <a:off x="1640257" y="3550947"/>
          <a:ext cx="6817942" cy="142013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298" tIns="150298" rIns="150298" bIns="150298" numCol="1" spcCol="1270" anchor="ctr" anchorCtr="0">
          <a:noAutofit/>
        </a:bodyPr>
        <a:lstStyle/>
        <a:p>
          <a:pPr marL="0" lvl="0" indent="0" algn="l" defTabSz="1111250" rtl="0">
            <a:lnSpc>
              <a:spcPct val="90000"/>
            </a:lnSpc>
            <a:spcBef>
              <a:spcPct val="0"/>
            </a:spcBef>
            <a:spcAft>
              <a:spcPct val="35000"/>
            </a:spcAft>
            <a:buNone/>
          </a:pPr>
          <a:r>
            <a:rPr lang="en-US" sz="2500" kern="1200" dirty="0">
              <a:solidFill>
                <a:srgbClr val="FF0000"/>
              </a:solidFill>
            </a:rPr>
            <a:t>Geocentric</a:t>
          </a:r>
          <a:r>
            <a:rPr lang="en-US" sz="2500" kern="1200" dirty="0">
              <a:solidFill>
                <a:srgbClr val="FF0000"/>
              </a:solidFill>
              <a:latin typeface="Arial" panose="020B0604020202020204"/>
            </a:rPr>
            <a:t> </a:t>
          </a:r>
          <a:r>
            <a:rPr lang="en-US" sz="2500" kern="1200" dirty="0">
              <a:solidFill>
                <a:srgbClr val="FF0000"/>
              </a:solidFill>
            </a:rPr>
            <a:t> managers</a:t>
          </a:r>
          <a:r>
            <a:rPr lang="en-US" sz="2500" kern="1200" dirty="0"/>
            <a:t>—“</a:t>
          </a:r>
          <a:r>
            <a:rPr lang="en-US" sz="2500" b="1" kern="1200" dirty="0"/>
            <a:t>What’s best is </a:t>
          </a:r>
          <a:r>
            <a:rPr lang="en-US" sz="2500" kern="1200" dirty="0"/>
            <a:t>what’s</a:t>
          </a:r>
          <a:r>
            <a:rPr lang="en-US" sz="2500" kern="1200" dirty="0">
              <a:latin typeface="Arial" panose="020B0604020202020204"/>
            </a:rPr>
            <a:t> </a:t>
          </a:r>
          <a:r>
            <a:rPr lang="en-US" sz="2500" kern="1200" dirty="0"/>
            <a:t>effective, regardless of origin.”</a:t>
          </a:r>
        </a:p>
      </dsp:txBody>
      <dsp:txXfrm>
        <a:off x="1640257" y="3550947"/>
        <a:ext cx="6817942" cy="1420136"/>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1F31743-985F-4804-9E22-7B252017716E}" type="datetimeFigureOut">
              <a:rPr lang="en-US" smtClean="0"/>
              <a:pPr/>
              <a:t>7/1/2024</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611EAFC-2808-4ADF-AF87-F7B5ACA203B3}" type="slidenum">
              <a:rPr lang="en-US" smtClean="0"/>
              <a:pPr/>
              <a:t>‹#›</a:t>
            </a:fld>
            <a:endParaRPr lang="en-US" dirty="0"/>
          </a:p>
        </p:txBody>
      </p:sp>
    </p:spTree>
    <p:extLst>
      <p:ext uri="{BB962C8B-B14F-4D97-AF65-F5344CB8AC3E}">
        <p14:creationId xmlns:p14="http://schemas.microsoft.com/office/powerpoint/2010/main" val="6952437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www.madeintheusa.com/" TargetMode="External"/><Relationship Id="rId2" Type="http://schemas.openxmlformats.org/officeDocument/2006/relationships/slide" Target="../slides/slide12.xml"/><Relationship Id="rId1" Type="http://schemas.openxmlformats.org/officeDocument/2006/relationships/notesMaster" Target="../notesMasters/notesMaster1.xml"/><Relationship Id="rId4" Type="http://schemas.openxmlformats.org/officeDocument/2006/relationships/hyperlink" Target="http://www.americansworking.com/" TargetMode="Externa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www.madeintheusa.com/" TargetMode="External"/><Relationship Id="rId2" Type="http://schemas.openxmlformats.org/officeDocument/2006/relationships/slide" Target="../slides/slide31.xml"/><Relationship Id="rId1" Type="http://schemas.openxmlformats.org/officeDocument/2006/relationships/notesMaster" Target="../notesMasters/notesMaster1.xml"/><Relationship Id="rId4" Type="http://schemas.openxmlformats.org/officeDocument/2006/relationships/hyperlink" Target="http://www.americansworking.com/" TargetMode="Externa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http://www.madeintheusa.com/" TargetMode="External"/><Relationship Id="rId2" Type="http://schemas.openxmlformats.org/officeDocument/2006/relationships/slide" Target="../slides/slide36.xml"/><Relationship Id="rId1" Type="http://schemas.openxmlformats.org/officeDocument/2006/relationships/notesMaster" Target="../notesMasters/notesMaster1.xml"/><Relationship Id="rId4" Type="http://schemas.openxmlformats.org/officeDocument/2006/relationships/hyperlink" Target="http://www.americansworking.com/" TargetMode="Externa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611EAFC-2808-4ADF-AF87-F7B5ACA203B3}" type="slidenum">
              <a:rPr lang="en-US" smtClean="0"/>
              <a:pPr/>
              <a:t>1</a:t>
            </a:fld>
            <a:endParaRPr lang="en-US" dirty="0"/>
          </a:p>
        </p:txBody>
      </p:sp>
    </p:spTree>
    <p:extLst>
      <p:ext uri="{BB962C8B-B14F-4D97-AF65-F5344CB8AC3E}">
        <p14:creationId xmlns:p14="http://schemas.microsoft.com/office/powerpoint/2010/main" val="13798811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a:p>
        </p:txBody>
      </p:sp>
      <p:sp>
        <p:nvSpPr>
          <p:cNvPr id="4" name="Slide Number Placeholder 3"/>
          <p:cNvSpPr>
            <a:spLocks noGrp="1"/>
          </p:cNvSpPr>
          <p:nvPr>
            <p:ph type="sldNum" sz="quarter" idx="10"/>
          </p:nvPr>
        </p:nvSpPr>
        <p:spPr/>
        <p:txBody>
          <a:bodyPr/>
          <a:lstStyle/>
          <a:p>
            <a:fld id="{3611EAFC-2808-4ADF-AF87-F7B5ACA203B3}" type="slidenum">
              <a:rPr lang="en-US" smtClean="0"/>
              <a:pPr/>
              <a:t>2</a:t>
            </a:fld>
            <a:endParaRPr lang="en-US" dirty="0"/>
          </a:p>
        </p:txBody>
      </p:sp>
    </p:spTree>
    <p:extLst>
      <p:ext uri="{BB962C8B-B14F-4D97-AF65-F5344CB8AC3E}">
        <p14:creationId xmlns:p14="http://schemas.microsoft.com/office/powerpoint/2010/main" val="41474152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Bef>
                <a:spcPts val="0"/>
              </a:spcBef>
              <a:spcAft>
                <a:spcPts val="0"/>
              </a:spcAft>
            </a:pPr>
            <a:r>
              <a:rPr lang="en-US" sz="1200" b="1" dirty="0">
                <a:effectLst/>
                <a:latin typeface="Times New Roman" panose="02020603050405020304" pitchFamily="18" charset="0"/>
                <a:ea typeface="Times New Roman" panose="02020603050405020304" pitchFamily="18" charset="0"/>
              </a:rPr>
              <a:t>Manage U: Working Successfully Abroad: Developing Cultural Awareness</a:t>
            </a:r>
            <a:endParaRPr lang="en-US" sz="1200" dirty="0">
              <a:effectLst/>
              <a:latin typeface="Times New Roman" panose="02020603050405020304" pitchFamily="18" charset="0"/>
              <a:ea typeface="Times New Roman" panose="02020603050405020304" pitchFamily="18" charset="0"/>
            </a:endParaRPr>
          </a:p>
          <a:p>
            <a:pPr marL="0" marR="0">
              <a:spcBef>
                <a:spcPts val="0"/>
              </a:spcBef>
              <a:spcAft>
                <a:spcPts val="0"/>
              </a:spcAft>
            </a:pPr>
            <a:r>
              <a:rPr lang="en-US" sz="1200" dirty="0">
                <a:effectLst/>
                <a:latin typeface="Times New Roman" panose="02020603050405020304" pitchFamily="18" charset="0"/>
                <a:ea typeface="Arial" panose="020B0604020202020204" pitchFamily="34" charset="0"/>
              </a:rPr>
              <a:t>Students can develop cultural awareness when traveling abroad for pleasure or work. Cultural awareness can help ensure that international experience enhances a student’s career success. First, one should do research before even arriving in a foreign country. Second, a positive, can-do attitude should be maintained in the new country. Third, one should understand the appropriate behavior (interpersonal communication and interaction) and become at least minimally skilled in the language. Fourth, packing wisely is important as attire may differ in a foreign nation. Finally, one should be prepared with valid documentation, such as a passport, visa, etc.</a:t>
            </a:r>
            <a:endParaRPr lang="en-US" sz="1200" dirty="0">
              <a:effectLst/>
              <a:latin typeface="Times New Roman" panose="02020603050405020304" pitchFamily="18" charset="0"/>
              <a:ea typeface="Times New Roman" panose="02020603050405020304" pitchFamily="18" charset="0"/>
            </a:endParaRPr>
          </a:p>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Possible Topics for Discussion:</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You’ve just accepted an internship at a telecommunications company in Seoul, South Korea. Before leaving for Korea, how would you plan on developing your cross-cultural awareness to ensure success?</a:t>
            </a:r>
          </a:p>
          <a:p>
            <a:pPr marL="457200" marR="0">
              <a:lnSpc>
                <a:spcPct val="120000"/>
              </a:lnSpc>
              <a:spcBef>
                <a:spcPts val="600"/>
              </a:spcBef>
              <a:spcAft>
                <a:spcPts val="600"/>
              </a:spcAft>
            </a:pPr>
            <a:r>
              <a:rPr lang="en-US" sz="1200" i="1" dirty="0">
                <a:solidFill>
                  <a:srgbClr val="000000"/>
                </a:solidFill>
                <a:effectLst/>
                <a:latin typeface="Times New Roman" panose="02020603050405020304" pitchFamily="18" charset="0"/>
                <a:ea typeface="Times New Roman" panose="02020603050405020304" pitchFamily="18" charset="0"/>
              </a:rPr>
              <a:t>Ask the students to form small groups and ask them to develop a to-do list of tasks that need to be completed before the trip.</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Evaluate the extent to which you agree with this statement: English is considered the language of international business, and therefore, I don’t really need to learn any of the local language prior to traveling internationally.</a:t>
            </a:r>
          </a:p>
          <a:p>
            <a:pPr marL="457200" marR="0">
              <a:lnSpc>
                <a:spcPct val="120000"/>
              </a:lnSpc>
              <a:spcBef>
                <a:spcPts val="600"/>
              </a:spcBef>
              <a:spcAft>
                <a:spcPts val="600"/>
              </a:spcAft>
            </a:pPr>
            <a:r>
              <a:rPr lang="en-US" sz="1200" i="1" dirty="0">
                <a:solidFill>
                  <a:srgbClr val="000000"/>
                </a:solidFill>
                <a:effectLst/>
                <a:latin typeface="Times New Roman" panose="02020603050405020304" pitchFamily="18" charset="0"/>
                <a:ea typeface="Arial" panose="020B0604020202020204" pitchFamily="34" charset="0"/>
              </a:rPr>
              <a:t>Students should know some of the basics of the local language prior to traveling internationally. They will not have to be well versed, but it is important to learn some of the language, especially for safety reasons. Moreover, learning some of the basics in a local language shows respect for the locals one will be dealing with. Also, simply thinking that English is the best language is a sign of ethnocentrism.</a:t>
            </a:r>
            <a:endParaRPr lang="en-US" sz="1200" i="1" dirty="0">
              <a:solidFill>
                <a:srgbClr val="000000"/>
              </a:solidFill>
              <a:effectLst/>
              <a:latin typeface="Times New Roman" panose="02020603050405020304" pitchFamily="18" charset="0"/>
              <a:ea typeface="Times New Roman" panose="02020603050405020304" pitchFamily="18" charset="0"/>
            </a:endParaRPr>
          </a:p>
          <a:p>
            <a:pPr marL="228600" indent="-228600" algn="l">
              <a:buFont typeface="+mj-lt"/>
              <a:buAutoNum type="arabicPeriod"/>
            </a:pPr>
            <a:endParaRPr lang="en-US" sz="1200" b="0" i="1" u="none" strike="noStrike" kern="1200" cap="none" baseline="0" dirty="0">
              <a:solidFill>
                <a:schemeClr val="tx1"/>
              </a:solidFill>
              <a:latin typeface="+mn-lt"/>
              <a:ea typeface="+mn-ea"/>
              <a:cs typeface="+mn-cs"/>
              <a:sym typeface="Calibri"/>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19853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tabLst>
                <a:tab pos="914400" algn="l"/>
                <a:tab pos="1216025" algn="l"/>
                <a:tab pos="1517650" algn="l"/>
                <a:tab pos="1828800" algn="l"/>
              </a:tabLst>
            </a:pPr>
            <a:r>
              <a:rPr lang="en-US" sz="1200" b="1" cap="small"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SUMMARY</a:t>
            </a:r>
            <a:endParaRPr lang="en-US" sz="1200" b="1" cap="small" dirty="0">
              <a:solidFill>
                <a:srgbClr val="C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Globalization, the trend of the world economy toward becoming a more interdependent system, is reflected in three developments: the rise of the “global village” and e-commerce, the trend of the world becoming one big market, and the rise of both megafirms and Internet-enabled mini-firms worldwide.</a:t>
            </a: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4</a:t>
            </a:fld>
            <a:endParaRPr lang="en-US" dirty="0"/>
          </a:p>
        </p:txBody>
      </p:sp>
    </p:spTree>
    <p:extLst>
      <p:ext uri="{BB962C8B-B14F-4D97-AF65-F5344CB8AC3E}">
        <p14:creationId xmlns:p14="http://schemas.microsoft.com/office/powerpoint/2010/main" val="15515527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endParaRPr lang="en-US" sz="1200" b="0" i="0" u="none" strike="noStrike" kern="1200" cap="none" baseline="0" dirty="0">
              <a:solidFill>
                <a:schemeClr val="tx1"/>
              </a:solidFill>
              <a:latin typeface="+mn-lt"/>
              <a:ea typeface="+mn-ea"/>
              <a:cs typeface="+mn-cs"/>
              <a:sym typeface="Calibri"/>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5</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8248434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The Rise of the “Global Village” and Electronic Commerce</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International Institute for Management Development (IMD) ranks companies each year on the following four facets of competitiveness:</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Economic performance</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Government efficiency</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Business efficiency</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Infrastructure</a:t>
            </a:r>
          </a:p>
          <a:p>
            <a:pPr marL="342900" marR="0" lvl="0" indent="-342900" fontAlgn="base">
              <a:lnSpc>
                <a:spcPct val="120000"/>
              </a:lnSpc>
              <a:spcBef>
                <a:spcPts val="600"/>
              </a:spcBef>
              <a:spcAft>
                <a:spcPts val="600"/>
              </a:spcAft>
              <a:buFont typeface="Symbol" panose="05050102010706020507" pitchFamily="18" charset="2"/>
              <a:buChar char=""/>
            </a:pPr>
            <a:r>
              <a:rPr lang="en-US" sz="1200" b="1" i="1" dirty="0">
                <a:solidFill>
                  <a:srgbClr val="000000"/>
                </a:solidFill>
                <a:effectLst/>
                <a:latin typeface="Times New Roman" panose="02020603050405020304" pitchFamily="18" charset="0"/>
                <a:ea typeface="Arial" panose="020B0604020202020204" pitchFamily="34" charset="0"/>
              </a:rPr>
              <a:t>Globalization</a:t>
            </a:r>
            <a:r>
              <a:rPr lang="en-US" sz="1200" b="1" dirty="0">
                <a:solidFill>
                  <a:srgbClr val="000000"/>
                </a:solidFill>
                <a:effectLst/>
                <a:latin typeface="Times New Roman" panose="02020603050405020304" pitchFamily="18" charset="0"/>
                <a:ea typeface="Arial" panose="020B0604020202020204" pitchFamily="34" charset="0"/>
              </a:rPr>
              <a:t> </a:t>
            </a:r>
            <a:r>
              <a:rPr lang="en-US" sz="1200" dirty="0">
                <a:solidFill>
                  <a:srgbClr val="000000"/>
                </a:solidFill>
                <a:effectLst/>
                <a:latin typeface="Times New Roman" panose="02020603050405020304" pitchFamily="18" charset="0"/>
                <a:ea typeface="Arial" panose="020B0604020202020204" pitchFamily="34" charset="0"/>
              </a:rPr>
              <a:t>is the trend of the world economy toward becoming a more interdependent system.</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a:t>
            </a:r>
            <a:r>
              <a:rPr lang="en-US" sz="1200" b="1" i="1" dirty="0">
                <a:solidFill>
                  <a:srgbClr val="000000"/>
                </a:solidFill>
                <a:effectLst/>
                <a:latin typeface="Times New Roman" panose="02020603050405020304" pitchFamily="18" charset="0"/>
                <a:ea typeface="Arial" panose="020B0604020202020204" pitchFamily="34" charset="0"/>
              </a:rPr>
              <a:t>global village</a:t>
            </a:r>
            <a:r>
              <a:rPr lang="en-US" sz="1200" dirty="0">
                <a:solidFill>
                  <a:srgbClr val="000000"/>
                </a:solidFill>
                <a:effectLst/>
                <a:latin typeface="Times New Roman" panose="02020603050405020304" pitchFamily="18" charset="0"/>
                <a:ea typeface="Arial" panose="020B0604020202020204" pitchFamily="34" charset="0"/>
              </a:rPr>
              <a:t> refers to the “shrinking” of time and space, as air travel and electronic media have</a:t>
            </a:r>
            <a:r>
              <a:rPr lang="en-US" sz="1200" i="1" dirty="0">
                <a:solidFill>
                  <a:srgbClr val="000000"/>
                </a:solidFill>
                <a:effectLst/>
                <a:latin typeface="Times New Roman" panose="02020603050405020304" pitchFamily="18" charset="0"/>
                <a:ea typeface="Arial" panose="020B0604020202020204" pitchFamily="34" charset="0"/>
              </a:rPr>
              <a:t> </a:t>
            </a:r>
            <a:r>
              <a:rPr lang="en-US" sz="1200" dirty="0">
                <a:solidFill>
                  <a:srgbClr val="000000"/>
                </a:solidFill>
                <a:effectLst/>
                <a:latin typeface="Times New Roman" panose="02020603050405020304" pitchFamily="18" charset="0"/>
                <a:ea typeface="Arial" panose="020B0604020202020204" pitchFamily="34" charset="0"/>
              </a:rPr>
              <a:t>made it easier for people of the globe to communicate with each other.</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One big factor driving globalization is the Internet, a worldwide computer-linked “network of networks.”</a:t>
            </a:r>
          </a:p>
          <a:p>
            <a:pPr marL="0" indent="0" algn="ctr">
              <a:buFont typeface="+mj-lt"/>
              <a:buNone/>
            </a:pPr>
            <a:endParaRPr lang="en-US" sz="1200" b="0" i="0" u="none" strike="noStrike" kern="1200" cap="none" baseline="0" dirty="0">
              <a:solidFill>
                <a:schemeClr val="tx1"/>
              </a:solidFill>
              <a:latin typeface="+mn-lt"/>
              <a:ea typeface="+mn-ea"/>
              <a:cs typeface="+mn-cs"/>
              <a:sym typeface="Calibri"/>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905002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20000"/>
              </a:lnSpc>
              <a:spcBef>
                <a:spcPts val="1200"/>
              </a:spcBef>
              <a:spcAft>
                <a:spcPts val="600"/>
              </a:spcAft>
            </a:pPr>
            <a:r>
              <a:rPr lang="en-US" b="1" cap="small" dirty="0">
                <a:solidFill>
                  <a:srgbClr val="000000"/>
                </a:solidFill>
                <a:effectLst/>
                <a:latin typeface="Arial" panose="020B0604020202020204" pitchFamily="34" charset="0"/>
                <a:ea typeface="Arial" panose="020B0604020202020204" pitchFamily="34" charset="0"/>
              </a:rPr>
              <a:t>One Big World Market: The Global Economy</a:t>
            </a:r>
          </a:p>
          <a:p>
            <a:pPr marL="342900" marR="0" lvl="0" indent="-342900" fontAlgn="base">
              <a:lnSpc>
                <a:spcPct val="120000"/>
              </a:lnSpc>
              <a:spcBef>
                <a:spcPts val="600"/>
              </a:spcBef>
              <a:spcAft>
                <a:spcPts val="600"/>
              </a:spcAft>
              <a:buFont typeface="Symbol" panose="05050102010706020507" pitchFamily="18" charset="2"/>
              <a:buChar char=""/>
            </a:pPr>
            <a:r>
              <a:rPr lang="en-US" dirty="0">
                <a:solidFill>
                  <a:srgbClr val="000000"/>
                </a:solidFill>
                <a:effectLst/>
                <a:latin typeface="Times New Roman" panose="02020603050405020304" pitchFamily="18" charset="0"/>
                <a:ea typeface="Arial" panose="020B0604020202020204" pitchFamily="34" charset="0"/>
              </a:rPr>
              <a:t>The demise of communism, the opening of economies to foreign trade by Asian countries, and deregulation of economies have created a global economy. </a:t>
            </a:r>
          </a:p>
          <a:p>
            <a:pPr marL="342900" marR="0" lvl="0" indent="-342900" fontAlgn="base">
              <a:lnSpc>
                <a:spcPct val="120000"/>
              </a:lnSpc>
              <a:spcBef>
                <a:spcPts val="600"/>
              </a:spcBef>
              <a:spcAft>
                <a:spcPts val="600"/>
              </a:spcAft>
              <a:buFont typeface="Symbol" panose="05050102010706020507" pitchFamily="18" charset="2"/>
              <a:buChar char=""/>
            </a:pPr>
            <a:r>
              <a:rPr lang="en-US" dirty="0">
                <a:solidFill>
                  <a:srgbClr val="000000"/>
                </a:solidFill>
                <a:effectLst/>
                <a:latin typeface="Times New Roman" panose="02020603050405020304" pitchFamily="18" charset="0"/>
                <a:ea typeface="Arial" panose="020B0604020202020204" pitchFamily="34" charset="0"/>
              </a:rPr>
              <a:t>Positives of a global economy are that there is now a worldwide market for companies and consumers who have access to products of different countries.</a:t>
            </a:r>
          </a:p>
          <a:p>
            <a:pPr marL="342900" marR="0" lvl="0" indent="-342900" fontAlgn="base">
              <a:lnSpc>
                <a:spcPct val="120000"/>
              </a:lnSpc>
              <a:spcBef>
                <a:spcPts val="600"/>
              </a:spcBef>
              <a:spcAft>
                <a:spcPts val="600"/>
              </a:spcAft>
              <a:buFont typeface="Symbol" panose="05050102010706020507" pitchFamily="18" charset="2"/>
              <a:buChar char=""/>
            </a:pPr>
            <a:r>
              <a:rPr lang="en-US" dirty="0">
                <a:solidFill>
                  <a:srgbClr val="000000"/>
                </a:solidFill>
                <a:effectLst/>
                <a:latin typeface="Times New Roman" panose="02020603050405020304" pitchFamily="18" charset="0"/>
                <a:ea typeface="Arial" panose="020B0604020202020204" pitchFamily="34" charset="0"/>
              </a:rPr>
              <a:t>Negative effects of the global economy include organizations in the United States offshoring jobs to less expensive labor markets. Managers at companies in participating in the global economy are challenged by risks that include data security, loss of quality control, and the risk of hidden or unanticipated costs.</a:t>
            </a:r>
          </a:p>
          <a:p>
            <a:endParaRPr lang="en-US" dirty="0"/>
          </a:p>
        </p:txBody>
      </p:sp>
      <p:sp>
        <p:nvSpPr>
          <p:cNvPr id="4" name="Slide Number Placeholder 3"/>
          <p:cNvSpPr>
            <a:spLocks noGrp="1"/>
          </p:cNvSpPr>
          <p:nvPr>
            <p:ph type="sldNum" sz="quarter" idx="10"/>
          </p:nvPr>
        </p:nvSpPr>
        <p:spPr/>
        <p:txBody>
          <a:bodyPr/>
          <a:lstStyle/>
          <a:p>
            <a:fld id="{3611EAFC-2808-4ADF-AF87-F7B5ACA203B3}" type="slidenum">
              <a:rPr lang="en-US" smtClean="0"/>
              <a:pPr/>
              <a:t>7</a:t>
            </a:fld>
            <a:endParaRPr lang="en-US" dirty="0"/>
          </a:p>
        </p:txBody>
      </p:sp>
    </p:spTree>
    <p:extLst>
      <p:ext uri="{BB962C8B-B14F-4D97-AF65-F5344CB8AC3E}">
        <p14:creationId xmlns:p14="http://schemas.microsoft.com/office/powerpoint/2010/main" val="21247941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tabLst>
                <a:tab pos="914400" algn="l"/>
                <a:tab pos="1216025" algn="l"/>
                <a:tab pos="1517650" algn="l"/>
                <a:tab pos="1828800" algn="l"/>
              </a:tabLst>
            </a:pPr>
            <a:r>
              <a:rPr lang="en-US" sz="1200" b="1" cap="small"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SUMMARY</a:t>
            </a:r>
            <a:endParaRPr lang="en-US" sz="1200" b="1" cap="small" dirty="0">
              <a:solidFill>
                <a:srgbClr val="C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Studying international management prepares you to work with foreign customers or suppliers, for a foreign firm in the United States, or for a U.S. firm overseas. Successful international managers aren’t ethnocentric or polycentric but geocentric.</a:t>
            </a: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8</a:t>
            </a:fld>
            <a:endParaRPr lang="en-US" dirty="0"/>
          </a:p>
        </p:txBody>
      </p:sp>
    </p:spTree>
    <p:extLst>
      <p:ext uri="{BB962C8B-B14F-4D97-AF65-F5344CB8AC3E}">
        <p14:creationId xmlns:p14="http://schemas.microsoft.com/office/powerpoint/2010/main" val="928054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Working Overseas</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Working overseas can be an advantage to your career.</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In today’s global economy, it’s more than likely that you’ll engage with international colleagues, suppliers, customers, or vendors.</a:t>
            </a:r>
          </a:p>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Why Learn About International Management?</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International management is management that oversees the conduct of operations in or with organizations in foreign countries.</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A </a:t>
            </a:r>
            <a:r>
              <a:rPr lang="en-US" sz="1200" b="1" i="1" dirty="0">
                <a:solidFill>
                  <a:srgbClr val="000000"/>
                </a:solidFill>
                <a:effectLst/>
                <a:latin typeface="Times New Roman" panose="02020603050405020304" pitchFamily="18" charset="0"/>
                <a:ea typeface="Arial" panose="020B0604020202020204" pitchFamily="34" charset="0"/>
              </a:rPr>
              <a:t>multinational corporation,</a:t>
            </a:r>
            <a:r>
              <a:rPr lang="en-US" sz="1200" dirty="0">
                <a:solidFill>
                  <a:srgbClr val="000000"/>
                </a:solidFill>
                <a:effectLst/>
                <a:latin typeface="Times New Roman" panose="02020603050405020304" pitchFamily="18" charset="0"/>
                <a:ea typeface="Arial" panose="020B0604020202020204" pitchFamily="34" charset="0"/>
              </a:rPr>
              <a:t> or multinational enterprise, is a business with operations in several countries.</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A </a:t>
            </a:r>
            <a:r>
              <a:rPr lang="en-US" sz="1200" b="1" i="1" dirty="0">
                <a:solidFill>
                  <a:srgbClr val="000000"/>
                </a:solidFill>
                <a:effectLst/>
                <a:latin typeface="Times New Roman" panose="02020603050405020304" pitchFamily="18" charset="0"/>
                <a:ea typeface="Arial" panose="020B0604020202020204" pitchFamily="34" charset="0"/>
              </a:rPr>
              <a:t>multinational organization</a:t>
            </a:r>
            <a:r>
              <a:rPr lang="en-US" sz="1200" dirty="0">
                <a:solidFill>
                  <a:srgbClr val="000000"/>
                </a:solidFill>
                <a:effectLst/>
                <a:latin typeface="Times New Roman" panose="02020603050405020304" pitchFamily="18" charset="0"/>
                <a:ea typeface="Arial" panose="020B0604020202020204" pitchFamily="34" charset="0"/>
              </a:rPr>
              <a:t> is a nonprofit organization with operations in several countries.</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20A902-0F11-4ADD-A946-687B9B04D17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90095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lgn="l">
              <a:buFont typeface="+mj-lt"/>
              <a:buNone/>
            </a:pPr>
            <a:endParaRPr lang="en-US" sz="1200" i="0" kern="1200" dirty="0">
              <a:solidFill>
                <a:schemeClr val="tx1"/>
              </a:solidFill>
              <a:effectLst/>
              <a:latin typeface="+mn-lt"/>
              <a:ea typeface="+mn-ea"/>
              <a:cs typeface="+mn-cs"/>
            </a:endParaRPr>
          </a:p>
          <a:p>
            <a:pPr marL="0" marR="0" lvl="0" indent="0" fontAlgn="base">
              <a:lnSpc>
                <a:spcPct val="120000"/>
              </a:lnSpc>
              <a:spcBef>
                <a:spcPts val="600"/>
              </a:spcBef>
              <a:spcAft>
                <a:spcPts val="600"/>
              </a:spcAft>
              <a:buFont typeface="Symbol" panose="05050102010706020507" pitchFamily="18" charset="2"/>
              <a:buNone/>
            </a:pPr>
            <a:r>
              <a:rPr lang="en-US" sz="1200" dirty="0">
                <a:solidFill>
                  <a:srgbClr val="000000"/>
                </a:solidFill>
                <a:effectLst/>
                <a:latin typeface="Times New Roman" panose="02020603050405020304" pitchFamily="18" charset="0"/>
                <a:ea typeface="Arial" panose="020B0604020202020204" pitchFamily="34" charset="0"/>
              </a:rPr>
              <a:t>Even if you never travel outside North America, the world will assuredly come to you.</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You may deal with foreign customers or partners.</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You may deal with foreign employees or suppliers.</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You may work for a foreign firm in the United States.</a:t>
            </a:r>
          </a:p>
          <a:p>
            <a:pPr marL="800100" marR="0" lvl="1" indent="-342900">
              <a:lnSpc>
                <a:spcPct val="120000"/>
              </a:lnSpc>
              <a:spcBef>
                <a:spcPts val="600"/>
              </a:spcBef>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You may work for an American firm outside the United States or for a foreign one.</a:t>
            </a: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10</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31255359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Ethnocentric Managers—“We Know Best”</a:t>
            </a:r>
          </a:p>
          <a:p>
            <a:pPr marL="800100" marR="0" lvl="1" indent="-342900">
              <a:spcAft>
                <a:spcPts val="600"/>
              </a:spcAft>
              <a:buFont typeface="Courier New" panose="02070309020205020404" pitchFamily="49" charset="0"/>
              <a:buChar char="o"/>
            </a:pPr>
            <a:r>
              <a:rPr lang="en-US" sz="1200" b="1" i="1" dirty="0">
                <a:solidFill>
                  <a:srgbClr val="000000"/>
                </a:solidFill>
                <a:effectLst/>
                <a:latin typeface="Times New Roman" panose="02020603050405020304" pitchFamily="18" charset="0"/>
                <a:ea typeface="Arial" panose="020B0604020202020204" pitchFamily="34" charset="0"/>
              </a:rPr>
              <a:t>Ethnocentric managers</a:t>
            </a:r>
            <a:r>
              <a:rPr lang="en-US" sz="1200" dirty="0">
                <a:solidFill>
                  <a:srgbClr val="000000"/>
                </a:solidFill>
                <a:effectLst/>
                <a:latin typeface="Times New Roman" panose="02020603050405020304" pitchFamily="18" charset="0"/>
                <a:ea typeface="Arial" panose="020B0604020202020204" pitchFamily="34" charset="0"/>
              </a:rPr>
              <a:t> believe that their native country, culture, language, and behavior are superior to all others.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ethnocentric viewpoint is often more attributable to ignorance. For example, as compared to conscious prejudice</a:t>
            </a:r>
            <a:r>
              <a:rPr lang="en-US" dirty="0">
                <a:solidFill>
                  <a:srgbClr val="000000"/>
                </a:solidFill>
                <a:latin typeface="Times New Roman" panose="02020603050405020304" pitchFamily="18" charset="0"/>
                <a:ea typeface="Arial" panose="020B0604020202020204" pitchFamily="34" charset="0"/>
              </a:rPr>
              <a:t>. S</a:t>
            </a:r>
            <a:r>
              <a:rPr lang="en-US" sz="1200" dirty="0">
                <a:solidFill>
                  <a:srgbClr val="000000"/>
                </a:solidFill>
                <a:effectLst/>
                <a:latin typeface="Times New Roman" panose="02020603050405020304" pitchFamily="18" charset="0"/>
                <a:ea typeface="Arial" panose="020B0604020202020204" pitchFamily="34" charset="0"/>
              </a:rPr>
              <a:t>tudies suggest building cross-cultural awareness makes us less likely to hold ethnocentric viewpoints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Ethnocentrism might also be called </a:t>
            </a:r>
            <a:r>
              <a:rPr lang="en-US" sz="1200" b="1" i="1" dirty="0">
                <a:solidFill>
                  <a:srgbClr val="000000"/>
                </a:solidFill>
                <a:effectLst/>
                <a:latin typeface="Times New Roman" panose="02020603050405020304" pitchFamily="18" charset="0"/>
                <a:ea typeface="Arial" panose="020B0604020202020204" pitchFamily="34" charset="0"/>
              </a:rPr>
              <a:t>parochialism</a:t>
            </a:r>
            <a:r>
              <a:rPr lang="en-US" sz="1200" dirty="0">
                <a:solidFill>
                  <a:srgbClr val="000000"/>
                </a:solidFill>
                <a:effectLst/>
                <a:latin typeface="Times New Roman" panose="02020603050405020304" pitchFamily="18" charset="0"/>
                <a:ea typeface="Arial" panose="020B0604020202020204" pitchFamily="34" charset="0"/>
              </a:rPr>
              <a:t>—that is, a narrow view in which people see things solely through their own perspective.</a:t>
            </a:r>
          </a:p>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Polycentric Managers—“They Know Best”</a:t>
            </a:r>
          </a:p>
          <a:p>
            <a:pPr marL="800100" marR="0" lvl="1" indent="-342900">
              <a:spcAft>
                <a:spcPts val="600"/>
              </a:spcAft>
              <a:buFont typeface="Courier New" panose="02070309020205020404" pitchFamily="49" charset="0"/>
              <a:buChar char="o"/>
            </a:pPr>
            <a:r>
              <a:rPr lang="en-US" sz="1200" b="1" i="1" dirty="0">
                <a:solidFill>
                  <a:srgbClr val="000000"/>
                </a:solidFill>
                <a:effectLst/>
                <a:latin typeface="Times New Roman" panose="02020603050405020304" pitchFamily="18" charset="0"/>
                <a:ea typeface="Arial" panose="020B0604020202020204" pitchFamily="34" charset="0"/>
              </a:rPr>
              <a:t>Polycentric managers </a:t>
            </a:r>
            <a:r>
              <a:rPr lang="en-US" sz="1200" dirty="0">
                <a:solidFill>
                  <a:srgbClr val="000000"/>
                </a:solidFill>
                <a:effectLst/>
                <a:latin typeface="Times New Roman" panose="02020603050405020304" pitchFamily="18" charset="0"/>
                <a:ea typeface="Arial" panose="020B0604020202020204" pitchFamily="34" charset="0"/>
              </a:rPr>
              <a:t>believe that native managers best understand native personnel and practices in their home countries, so the home office should defer to the native manager.</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attitude of polycentric managers is nearly the opposite of that of ethnocentric managers.</a:t>
            </a:r>
          </a:p>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Geocentric Managers—“What’s Best Is What’s Effective, Regardless of Origin”</a:t>
            </a:r>
          </a:p>
          <a:p>
            <a:pPr marL="800100" marR="0" lvl="1" indent="-342900">
              <a:spcAft>
                <a:spcPts val="600"/>
              </a:spcAft>
              <a:buFont typeface="Courier New" panose="02070309020205020404" pitchFamily="49" charset="0"/>
              <a:buChar char="o"/>
            </a:pPr>
            <a:r>
              <a:rPr lang="en-US" sz="1200" b="1" i="1" dirty="0">
                <a:solidFill>
                  <a:srgbClr val="000000"/>
                </a:solidFill>
                <a:effectLst/>
                <a:latin typeface="Times New Roman" panose="02020603050405020304" pitchFamily="18" charset="0"/>
                <a:ea typeface="Arial" panose="020B0604020202020204" pitchFamily="34" charset="0"/>
              </a:rPr>
              <a:t>Geocentric managers</a:t>
            </a:r>
            <a:r>
              <a:rPr lang="en-US" sz="1200" i="1" dirty="0">
                <a:solidFill>
                  <a:srgbClr val="000000"/>
                </a:solidFill>
                <a:effectLst/>
                <a:latin typeface="Times New Roman" panose="02020603050405020304" pitchFamily="18" charset="0"/>
                <a:ea typeface="Arial" panose="020B0604020202020204" pitchFamily="34" charset="0"/>
              </a:rPr>
              <a:t> </a:t>
            </a:r>
            <a:r>
              <a:rPr lang="en-US" sz="1200" dirty="0">
                <a:solidFill>
                  <a:srgbClr val="000000"/>
                </a:solidFill>
                <a:effectLst/>
                <a:latin typeface="Times New Roman" panose="02020603050405020304" pitchFamily="18" charset="0"/>
                <a:ea typeface="Arial" panose="020B0604020202020204" pitchFamily="34" charset="0"/>
              </a:rPr>
              <a:t>accept that there are differences and similarities between home and foreign personnel and practices.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They believe they should use whichever techniques are most effective.</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This view takes more work than being an ethnocentric or polycentric manager, but the payoff can be far greater.</a:t>
            </a:r>
          </a:p>
          <a:p>
            <a:pPr marL="228600" indent="-228600" algn="l">
              <a:buFont typeface="+mj-lt"/>
              <a:buAutoNum type="arabicPeriod"/>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580285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Assessing Your Consumer Ethnocentrism</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STUDENT QUESTIONS</a:t>
            </a: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1. Are you surprised by the results? What do they suggest about your purchasing decisions? What are the pros and cons of being an ethnocentric consumer?</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Student responses will differ based on assessment results. Many students will be surprised at their high level of ethnocentrism. Many people have not really thought deeply about their purchasing decisions, and how ethnocentric they may be. Being ethnocentric is good to the point that it supports your nation’s economy and survival in the global market</a:t>
            </a:r>
            <a:r>
              <a:rPr lang="en-US" i="1" dirty="0">
                <a:solidFill>
                  <a:srgbClr val="000000"/>
                </a:solidFill>
                <a:latin typeface="Times New Roman" panose="02020603050405020304" pitchFamily="18" charset="0"/>
                <a:ea typeface="Arial" panose="020B0604020202020204" pitchFamily="34" charset="0"/>
                <a:cs typeface="Arial" panose="020B0604020202020204" pitchFamily="34" charset="0"/>
              </a:rPr>
              <a:t>. B</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ut being too ethnocentric causes people to be closed-minded and very nationalistic. There is an advantage to having trade around the world, and that should be appreciated to an extent.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2. How do American companies, associations, and unions encourage us to be ethnocentric consumers?</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Many American companies label products “Made in the USA” in order to promote American products as the standard of excellence. Moreover, these organizations are signaling that American products should be purchased to support the nation’s economy. Many associations and unions have been established just for American products. For example, the websites </a:t>
            </a: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hlinkClick r:id="rId3"/>
              </a:rPr>
              <a:t>www.madeintheusa.com</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and </a:t>
            </a: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hlinkClick r:id="rId4"/>
              </a:rPr>
              <a:t>www.americansworking.com</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are dedicated to just pinpointing American products.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ADDITIONAL ACTIVITIES</a:t>
            </a: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In this activity, students should be assigned to groups based on their scores for Self-Assessment 4.1. Students with a high ethnocentrism score should be grouped together, and students with a low ethnocentrism score should be grouped together. Students with high ethnocentrism scores should discuss the challenges associated with ethnocentrism. Have the students consider the harm high ethnocentrism can cause in an organization. Students with low ethnocentrism scores should discuss ways to reduce ethnocentrism in their organizations (policies, behavior, etc.). Some questions to consider:</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1. How does high ethnocentrism affect behaviors in groups/teams and hinder motivation in the workplace? What diversity issues can exhibit themselves?</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2. Are students aware of any particular policies at organizations (current employer or previous employer, or something they read in the news) that target ethnocentrism?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Groups should present for the class, and you should further point out challenges associated with high ethnocentrism.</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12</a:t>
            </a:fld>
            <a:endParaRPr lang="en-US" dirty="0"/>
          </a:p>
        </p:txBody>
      </p:sp>
    </p:spTree>
    <p:extLst>
      <p:ext uri="{BB962C8B-B14F-4D97-AF65-F5344CB8AC3E}">
        <p14:creationId xmlns:p14="http://schemas.microsoft.com/office/powerpoint/2010/main" val="10154502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tabLst>
                <a:tab pos="914400" algn="l"/>
                <a:tab pos="1216025" algn="l"/>
                <a:tab pos="1517650" algn="l"/>
                <a:tab pos="1828800" algn="l"/>
              </a:tabLst>
            </a:pPr>
            <a:r>
              <a:rPr lang="en-US" sz="1200" b="1" cap="small"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SUMMARY</a:t>
            </a:r>
            <a:endParaRPr lang="en-US" sz="1200" b="1" cap="small" dirty="0">
              <a:solidFill>
                <a:srgbClr val="C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Multinationals expand to take advantage of availability of supplies, new markets, lower labor costs, access to finance capital, or avoidance of tariffs and import quotas. Five ways they do so are by global outsourcing; importing, exporting, and countertrading; licensing and franchising; joint ventures; and wholly owned subsidiaries.</a:t>
            </a: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13</a:t>
            </a:fld>
            <a:endParaRPr lang="en-US" dirty="0"/>
          </a:p>
        </p:txBody>
      </p:sp>
    </p:spTree>
    <p:extLst>
      <p:ext uri="{BB962C8B-B14F-4D97-AF65-F5344CB8AC3E}">
        <p14:creationId xmlns:p14="http://schemas.microsoft.com/office/powerpoint/2010/main" val="308693627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Why Companies Expand Internationally</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Companies may have to go where their basic supplies or raw materials are located.</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Companies can reach new markets and can make money overseas when demand for their products decreases at home.</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Firms might be able to lower their labor costs, for example through using </a:t>
            </a:r>
            <a:r>
              <a:rPr lang="en-US" sz="1200" b="1" i="1" dirty="0">
                <a:solidFill>
                  <a:srgbClr val="000000"/>
                </a:solidFill>
                <a:effectLst/>
                <a:latin typeface="Times New Roman" panose="02020603050405020304" pitchFamily="18" charset="0"/>
                <a:ea typeface="Arial" panose="020B0604020202020204" pitchFamily="34" charset="0"/>
              </a:rPr>
              <a:t>maquiladoras</a:t>
            </a:r>
            <a:r>
              <a:rPr lang="en-US" sz="1200" i="1" dirty="0">
                <a:solidFill>
                  <a:srgbClr val="000000"/>
                </a:solidFill>
                <a:effectLst/>
                <a:latin typeface="Times New Roman" panose="02020603050405020304" pitchFamily="18" charset="0"/>
                <a:ea typeface="Arial" panose="020B0604020202020204" pitchFamily="34" charset="0"/>
              </a:rPr>
              <a:t>,</a:t>
            </a:r>
            <a:r>
              <a:rPr lang="en-US" sz="1200" dirty="0">
                <a:solidFill>
                  <a:srgbClr val="000000"/>
                </a:solidFill>
                <a:effectLst/>
                <a:latin typeface="Times New Roman" panose="02020603050405020304" pitchFamily="18" charset="0"/>
                <a:ea typeface="Arial" panose="020B0604020202020204" pitchFamily="34" charset="0"/>
              </a:rPr>
              <a:t> manufacturing plants allowed to operate in Mexico with special privileges in return for employing Mexican citizens, thus providing less expensive labor.</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Companies may be able to access needed finance capital.</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Tariffs or import quotas can be avoided by establishing subsidiaries in foreign locations.</a:t>
            </a: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524839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How Companies Expand Internationally</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Most companies enter international business in one of five ways.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Figure 4.1 shows the entry modes ranging from the lowest risk and investment to the highest risk and investment.</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Global Outsourcing</a:t>
            </a:r>
          </a:p>
          <a:p>
            <a:pPr marL="800100" marR="0" lvl="1" indent="-342900">
              <a:spcAft>
                <a:spcPts val="600"/>
              </a:spcAft>
              <a:buFont typeface="Courier New" panose="02070309020205020404" pitchFamily="49" charset="0"/>
              <a:buChar char="o"/>
            </a:pPr>
            <a:r>
              <a:rPr lang="en-US" sz="1200" b="1" i="1" dirty="0">
                <a:solidFill>
                  <a:srgbClr val="000000"/>
                </a:solidFill>
                <a:effectLst/>
                <a:latin typeface="Times New Roman" panose="02020603050405020304" pitchFamily="18" charset="0"/>
                <a:ea typeface="Arial" panose="020B0604020202020204" pitchFamily="34" charset="0"/>
              </a:rPr>
              <a:t>Outsourcing</a:t>
            </a:r>
            <a:r>
              <a:rPr lang="en-US" sz="1200" dirty="0">
                <a:solidFill>
                  <a:srgbClr val="000000"/>
                </a:solidFill>
                <a:effectLst/>
                <a:latin typeface="Times New Roman" panose="02020603050405020304" pitchFamily="18" charset="0"/>
                <a:ea typeface="Arial" panose="020B0604020202020204" pitchFamily="34" charset="0"/>
              </a:rPr>
              <a:t> is defined as using suppliers outside the company to provide goods and services.</a:t>
            </a:r>
          </a:p>
          <a:p>
            <a:pPr marL="800100" marR="0" lvl="1" indent="-342900">
              <a:spcAft>
                <a:spcPts val="600"/>
              </a:spcAft>
              <a:buFont typeface="Courier New" panose="02070309020205020404" pitchFamily="49" charset="0"/>
              <a:buChar char="o"/>
            </a:pPr>
            <a:r>
              <a:rPr lang="en-US" sz="1200" b="1" i="1" dirty="0">
                <a:solidFill>
                  <a:srgbClr val="000000"/>
                </a:solidFill>
                <a:effectLst/>
                <a:latin typeface="Times New Roman" panose="02020603050405020304" pitchFamily="18" charset="0"/>
                <a:ea typeface="Arial" panose="020B0604020202020204" pitchFamily="34" charset="0"/>
              </a:rPr>
              <a:t>Global outsourcing</a:t>
            </a:r>
            <a:r>
              <a:rPr lang="en-US" sz="1200" dirty="0">
                <a:solidFill>
                  <a:srgbClr val="000000"/>
                </a:solidFill>
                <a:effectLst/>
                <a:latin typeface="Times New Roman" panose="02020603050405020304" pitchFamily="18" charset="0"/>
                <a:ea typeface="Arial" panose="020B0604020202020204" pitchFamily="34" charset="0"/>
              </a:rPr>
              <a:t> or </a:t>
            </a:r>
            <a:r>
              <a:rPr lang="en-US" sz="1200" b="1" i="1" dirty="0">
                <a:solidFill>
                  <a:srgbClr val="000000"/>
                </a:solidFill>
                <a:effectLst/>
                <a:latin typeface="Times New Roman" panose="02020603050405020304" pitchFamily="18" charset="0"/>
                <a:ea typeface="Arial" panose="020B0604020202020204" pitchFamily="34" charset="0"/>
              </a:rPr>
              <a:t>offshoring</a:t>
            </a:r>
            <a:r>
              <a:rPr lang="en-US" sz="1200" dirty="0">
                <a:solidFill>
                  <a:srgbClr val="000000"/>
                </a:solidFill>
                <a:effectLst/>
                <a:latin typeface="Times New Roman" panose="02020603050405020304" pitchFamily="18" charset="0"/>
                <a:ea typeface="Arial" panose="020B0604020202020204" pitchFamily="34" charset="0"/>
              </a:rPr>
              <a:t> is defined as using suppliers outside the United States to provide labor, goods, or services.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There are several reasons for global outsourcing including availability of resources, special expertise, or cheaper labor.</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As a result of the complexities of outsourcing, some U.S. companies are engaging in reshoring, or moving production back home.</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Importing, Exporting, and Countertrading</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When </a:t>
            </a:r>
            <a:r>
              <a:rPr lang="en-US" sz="1200" b="1" i="1" dirty="0">
                <a:solidFill>
                  <a:srgbClr val="000000"/>
                </a:solidFill>
                <a:effectLst/>
                <a:latin typeface="Times New Roman" panose="02020603050405020304" pitchFamily="18" charset="0"/>
                <a:ea typeface="Arial" panose="020B0604020202020204" pitchFamily="34" charset="0"/>
              </a:rPr>
              <a:t>importing</a:t>
            </a:r>
            <a:r>
              <a:rPr lang="en-US" sz="1200" dirty="0">
                <a:solidFill>
                  <a:srgbClr val="000000"/>
                </a:solidFill>
                <a:effectLst/>
                <a:latin typeface="Times New Roman" panose="02020603050405020304" pitchFamily="18" charset="0"/>
                <a:ea typeface="Arial" panose="020B0604020202020204" pitchFamily="34" charset="0"/>
              </a:rPr>
              <a:t>, a company buys goods outside the country and resells them domestically.</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When </a:t>
            </a:r>
            <a:r>
              <a:rPr lang="en-US" sz="1200" b="1" i="1" dirty="0">
                <a:solidFill>
                  <a:srgbClr val="000000"/>
                </a:solidFill>
                <a:effectLst/>
                <a:latin typeface="Times New Roman" panose="02020603050405020304" pitchFamily="18" charset="0"/>
                <a:ea typeface="Arial" panose="020B0604020202020204" pitchFamily="34" charset="0"/>
              </a:rPr>
              <a:t>exporting</a:t>
            </a:r>
            <a:r>
              <a:rPr lang="en-US" sz="1200" dirty="0">
                <a:solidFill>
                  <a:srgbClr val="000000"/>
                </a:solidFill>
                <a:effectLst/>
                <a:latin typeface="Times New Roman" panose="02020603050405020304" pitchFamily="18" charset="0"/>
                <a:ea typeface="Arial" panose="020B0604020202020204" pitchFamily="34" charset="0"/>
              </a:rPr>
              <a:t>, a company produces goods domestically and sells them outside the country.</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Countries can also resort to </a:t>
            </a:r>
            <a:r>
              <a:rPr lang="en-US" sz="1200" b="1" i="1" dirty="0">
                <a:solidFill>
                  <a:srgbClr val="000000"/>
                </a:solidFill>
                <a:effectLst/>
                <a:latin typeface="Times New Roman" panose="02020603050405020304" pitchFamily="18" charset="0"/>
                <a:ea typeface="Arial" panose="020B0604020202020204" pitchFamily="34" charset="0"/>
              </a:rPr>
              <a:t>countertrading</a:t>
            </a:r>
            <a:r>
              <a:rPr lang="en-US" sz="1200" dirty="0">
                <a:solidFill>
                  <a:srgbClr val="000000"/>
                </a:solidFill>
                <a:effectLst/>
                <a:latin typeface="Times New Roman" panose="02020603050405020304" pitchFamily="18" charset="0"/>
                <a:ea typeface="Arial" panose="020B0604020202020204" pitchFamily="34" charset="0"/>
              </a:rPr>
              <a:t>—bartering goods for goods—if they lack currency to pay for the goods.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Licensing and Franchising</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In </a:t>
            </a:r>
            <a:r>
              <a:rPr lang="en-US" sz="1200" b="1" i="1" dirty="0">
                <a:solidFill>
                  <a:srgbClr val="000000"/>
                </a:solidFill>
                <a:effectLst/>
                <a:latin typeface="Times New Roman" panose="02020603050405020304" pitchFamily="18" charset="0"/>
                <a:ea typeface="Arial" panose="020B0604020202020204" pitchFamily="34" charset="0"/>
              </a:rPr>
              <a:t>licensing</a:t>
            </a:r>
            <a:r>
              <a:rPr lang="en-US" sz="1200" dirty="0">
                <a:solidFill>
                  <a:srgbClr val="000000"/>
                </a:solidFill>
                <a:effectLst/>
                <a:latin typeface="Times New Roman" panose="02020603050405020304" pitchFamily="18" charset="0"/>
                <a:ea typeface="Arial" panose="020B0604020202020204" pitchFamily="34" charset="0"/>
              </a:rPr>
              <a:t>, a company allows a foreign company to pay a fee to make or distribute the first company’s product or service.</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licensor can make money without investing large sums to conduct business directly in a foreign company.</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local firm, the </a:t>
            </a:r>
            <a:r>
              <a:rPr lang="en-US" sz="1200" i="1" dirty="0">
                <a:solidFill>
                  <a:srgbClr val="000000"/>
                </a:solidFill>
                <a:effectLst/>
                <a:latin typeface="Times New Roman" panose="02020603050405020304" pitchFamily="18" charset="0"/>
                <a:ea typeface="Arial" panose="020B0604020202020204" pitchFamily="34" charset="0"/>
              </a:rPr>
              <a:t>licensee</a:t>
            </a:r>
            <a:r>
              <a:rPr lang="en-US" sz="1200" dirty="0">
                <a:solidFill>
                  <a:srgbClr val="000000"/>
                </a:solidFill>
                <a:effectLst/>
                <a:latin typeface="Times New Roman" panose="02020603050405020304" pitchFamily="18" charset="0"/>
                <a:ea typeface="Arial" panose="020B0604020202020204" pitchFamily="34" charset="0"/>
              </a:rPr>
              <a:t>, knows the local market better than the U.S. company would.</a:t>
            </a:r>
          </a:p>
          <a:p>
            <a:pPr marL="800100" marR="0" lvl="1" indent="-342900">
              <a:spcAft>
                <a:spcPts val="600"/>
              </a:spcAft>
              <a:buFont typeface="Courier New" panose="02070309020205020404" pitchFamily="49" charset="0"/>
              <a:buChar char="o"/>
            </a:pPr>
            <a:r>
              <a:rPr lang="en-US" sz="1200" b="1" i="1" dirty="0">
                <a:solidFill>
                  <a:srgbClr val="000000"/>
                </a:solidFill>
                <a:effectLst/>
                <a:latin typeface="Times New Roman" panose="02020603050405020304" pitchFamily="18" charset="0"/>
                <a:ea typeface="Arial" panose="020B0604020202020204" pitchFamily="34" charset="0"/>
              </a:rPr>
              <a:t>Franchising</a:t>
            </a:r>
            <a:r>
              <a:rPr lang="en-US" sz="1200" dirty="0">
                <a:solidFill>
                  <a:srgbClr val="000000"/>
                </a:solidFill>
                <a:effectLst/>
                <a:latin typeface="Times New Roman" panose="02020603050405020304" pitchFamily="18" charset="0"/>
                <a:ea typeface="Arial" panose="020B0604020202020204" pitchFamily="34" charset="0"/>
              </a:rPr>
              <a:t> is a form of licensing in which a company allows a foreign company to pay it a fee and a share of the profit in return for using the first company’s brand name and a package of materials and services.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Joint Ventures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 U.S. firm may form a </a:t>
            </a:r>
            <a:r>
              <a:rPr lang="en-US" sz="1200" i="1" dirty="0">
                <a:solidFill>
                  <a:srgbClr val="000000"/>
                </a:solidFill>
                <a:effectLst/>
                <a:latin typeface="Times New Roman" panose="02020603050405020304" pitchFamily="18" charset="0"/>
                <a:ea typeface="Arial" panose="020B0604020202020204" pitchFamily="34" charset="0"/>
              </a:rPr>
              <a:t>joint venture</a:t>
            </a:r>
            <a:r>
              <a:rPr lang="en-US" sz="1200" dirty="0">
                <a:solidFill>
                  <a:srgbClr val="000000"/>
                </a:solidFill>
                <a:effectLst/>
                <a:latin typeface="Times New Roman" panose="02020603050405020304" pitchFamily="18" charset="0"/>
                <a:ea typeface="Arial" panose="020B0604020202020204" pitchFamily="34" charset="0"/>
              </a:rPr>
              <a:t>, also known as a </a:t>
            </a:r>
            <a:r>
              <a:rPr lang="en-US" sz="1200" i="1" dirty="0">
                <a:solidFill>
                  <a:srgbClr val="000000"/>
                </a:solidFill>
                <a:effectLst/>
                <a:latin typeface="Times New Roman" panose="02020603050405020304" pitchFamily="18" charset="0"/>
                <a:ea typeface="Arial" panose="020B0604020202020204" pitchFamily="34" charset="0"/>
              </a:rPr>
              <a:t>strategic alliance</a:t>
            </a:r>
            <a:r>
              <a:rPr lang="en-US" sz="1200" dirty="0">
                <a:solidFill>
                  <a:srgbClr val="000000"/>
                </a:solidFill>
                <a:effectLst/>
                <a:latin typeface="Times New Roman" panose="02020603050405020304" pitchFamily="18" charset="0"/>
                <a:ea typeface="Arial" panose="020B0604020202020204" pitchFamily="34" charset="0"/>
              </a:rPr>
              <a:t>, with a foreign company to share the risks and rewards of starting a new enterprise together in a foreign country.</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Laws in some countries forbid foreigners from ownership; a </a:t>
            </a:r>
            <a:r>
              <a:rPr lang="en-US" sz="1200" i="1" dirty="0">
                <a:solidFill>
                  <a:srgbClr val="000000"/>
                </a:solidFill>
                <a:effectLst/>
                <a:latin typeface="Times New Roman" panose="02020603050405020304" pitchFamily="18" charset="0"/>
                <a:ea typeface="Arial" panose="020B0604020202020204" pitchFamily="34" charset="0"/>
              </a:rPr>
              <a:t>joint venture</a:t>
            </a:r>
            <a:r>
              <a:rPr lang="en-US" sz="1200" dirty="0">
                <a:solidFill>
                  <a:srgbClr val="000000"/>
                </a:solidFill>
                <a:effectLst/>
                <a:latin typeface="Times New Roman" panose="02020603050405020304" pitchFamily="18" charset="0"/>
                <a:ea typeface="Arial" panose="020B0604020202020204" pitchFamily="34" charset="0"/>
              </a:rPr>
              <a:t> is the only option to enter that market.</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Wholly Owned Subsidiaries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 </a:t>
            </a:r>
            <a:r>
              <a:rPr lang="en-US" sz="1200" b="1" i="1" dirty="0">
                <a:solidFill>
                  <a:srgbClr val="000000"/>
                </a:solidFill>
                <a:effectLst/>
                <a:latin typeface="Times New Roman" panose="02020603050405020304" pitchFamily="18" charset="0"/>
                <a:ea typeface="Arial" panose="020B0604020202020204" pitchFamily="34" charset="0"/>
              </a:rPr>
              <a:t>wholly owned subsidiary</a:t>
            </a:r>
            <a:r>
              <a:rPr lang="en-US" sz="1200" i="1" dirty="0">
                <a:solidFill>
                  <a:srgbClr val="000000"/>
                </a:solidFill>
                <a:effectLst/>
                <a:latin typeface="Times New Roman" panose="02020603050405020304" pitchFamily="18" charset="0"/>
                <a:ea typeface="Arial" panose="020B0604020202020204" pitchFamily="34" charset="0"/>
              </a:rPr>
              <a:t> </a:t>
            </a:r>
            <a:r>
              <a:rPr lang="en-US" sz="1200" dirty="0">
                <a:solidFill>
                  <a:srgbClr val="000000"/>
                </a:solidFill>
                <a:effectLst/>
                <a:latin typeface="Times New Roman" panose="02020603050405020304" pitchFamily="18" charset="0"/>
                <a:ea typeface="Arial" panose="020B0604020202020204" pitchFamily="34" charset="0"/>
              </a:rPr>
              <a:t>is a foreign subsidiary that is totally owned and controlled by another organization.</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 </a:t>
            </a:r>
            <a:r>
              <a:rPr lang="en-US" sz="1200" b="1" i="1" dirty="0">
                <a:solidFill>
                  <a:srgbClr val="000000"/>
                </a:solidFill>
                <a:effectLst/>
                <a:latin typeface="Times New Roman" panose="02020603050405020304" pitchFamily="18" charset="0"/>
                <a:ea typeface="Arial" panose="020B0604020202020204" pitchFamily="34" charset="0"/>
              </a:rPr>
              <a:t>greenfield venture</a:t>
            </a:r>
            <a:r>
              <a:rPr lang="en-US" sz="1200" dirty="0">
                <a:solidFill>
                  <a:srgbClr val="000000"/>
                </a:solidFill>
                <a:effectLst/>
                <a:latin typeface="Times New Roman" panose="02020603050405020304" pitchFamily="18" charset="0"/>
                <a:ea typeface="Arial" panose="020B0604020202020204" pitchFamily="34" charset="0"/>
              </a:rPr>
              <a:t> is a foreign subsidiary that the owning organization has built from scratch.</a:t>
            </a:r>
          </a:p>
          <a:p>
            <a:endParaRPr lang="en-US" dirty="0"/>
          </a:p>
        </p:txBody>
      </p:sp>
      <p:sp>
        <p:nvSpPr>
          <p:cNvPr id="4" name="Slide Number Placeholder 3"/>
          <p:cNvSpPr>
            <a:spLocks noGrp="1"/>
          </p:cNvSpPr>
          <p:nvPr>
            <p:ph type="sldNum" sz="quarter" idx="10"/>
          </p:nvPr>
        </p:nvSpPr>
        <p:spPr/>
        <p:txBody>
          <a:bodyPr/>
          <a:lstStyle/>
          <a:p>
            <a:fld id="{3611EAFC-2808-4ADF-AF87-F7B5ACA203B3}" type="slidenum">
              <a:rPr lang="en-US" smtClean="0"/>
              <a:pPr/>
              <a:t>15</a:t>
            </a:fld>
            <a:endParaRPr lang="en-US" dirty="0"/>
          </a:p>
        </p:txBody>
      </p:sp>
    </p:spTree>
    <p:extLst>
      <p:ext uri="{BB962C8B-B14F-4D97-AF65-F5344CB8AC3E}">
        <p14:creationId xmlns:p14="http://schemas.microsoft.com/office/powerpoint/2010/main" val="376396708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16</a:t>
            </a:fld>
            <a:endParaRPr lang="en-US" dirty="0"/>
          </a:p>
        </p:txBody>
      </p:sp>
    </p:spTree>
    <p:extLst>
      <p:ext uri="{BB962C8B-B14F-4D97-AF65-F5344CB8AC3E}">
        <p14:creationId xmlns:p14="http://schemas.microsoft.com/office/powerpoint/2010/main" val="41346985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gn="ctr">
              <a:lnSpc>
                <a:spcPct val="120000"/>
              </a:lnSpc>
              <a:spcBef>
                <a:spcPts val="600"/>
              </a:spcBef>
              <a:spcAft>
                <a:spcPts val="600"/>
              </a:spcAft>
            </a:pPr>
            <a:r>
              <a:rPr lang="en-US" b="1" dirty="0">
                <a:solidFill>
                  <a:srgbClr val="000000"/>
                </a:solidFill>
                <a:effectLst/>
                <a:latin typeface="Times New Roman" panose="02020603050405020304" pitchFamily="18" charset="0"/>
                <a:ea typeface="Times New Roman" panose="02020603050405020304" pitchFamily="18" charset="0"/>
              </a:rPr>
              <a:t>Chapter 4 ABA:  International Management: Expanding Al Dente</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lnSpc>
                <a:spcPct val="120000"/>
              </a:lnSpc>
              <a:spcBef>
                <a:spcPts val="600"/>
              </a:spcBef>
              <a:spcAft>
                <a:spcPts val="600"/>
              </a:spcAft>
            </a:pPr>
            <a:r>
              <a:rPr lang="en-US" b="1" dirty="0">
                <a:solidFill>
                  <a:srgbClr val="000000"/>
                </a:solidFill>
                <a:effectLst/>
                <a:latin typeface="Times New Roman" panose="02020603050405020304" pitchFamily="18" charset="0"/>
                <a:ea typeface="Times New Roman" panose="02020603050405020304" pitchFamily="18" charset="0"/>
              </a:rPr>
              <a:t> Context</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20000"/>
              </a:lnSpc>
              <a:spcBef>
                <a:spcPts val="0"/>
              </a:spcBef>
              <a:spcAft>
                <a:spcPts val="0"/>
              </a:spcAft>
            </a:pPr>
            <a:r>
              <a:rPr lang="en-US" dirty="0">
                <a:solidFill>
                  <a:srgbClr val="000000"/>
                </a:solidFill>
                <a:effectLst/>
                <a:latin typeface="Times New Roman" panose="02020603050405020304" pitchFamily="18" charset="0"/>
                <a:ea typeface="Times New Roman" panose="02020603050405020304" pitchFamily="18" charset="0"/>
              </a:rPr>
              <a:t>Students will assist Gina, the owner of Gina's Pasta Store, to decide about an international expansion. The store has an excellent reputation in the United States.  Sales are soaring and the homemade pasta store is gaining brand popularity by the day. Gina wants to expand outside the United States and tap into an international market. She has promoted the person in the student’s role to International Operations Manager and would like them to guide her on the best course of action to expand outside the United States.</a:t>
            </a:r>
          </a:p>
          <a:p>
            <a:pPr marL="0" marR="0" algn="ctr">
              <a:lnSpc>
                <a:spcPct val="120000"/>
              </a:lnSpc>
              <a:spcBef>
                <a:spcPts val="600"/>
              </a:spcBef>
              <a:spcAft>
                <a:spcPts val="600"/>
              </a:spcAft>
            </a:pPr>
            <a:r>
              <a:rPr lang="en-US" b="1" dirty="0">
                <a:solidFill>
                  <a:srgbClr val="000000"/>
                </a:solidFill>
                <a:effectLst/>
                <a:latin typeface="Times New Roman" panose="02020603050405020304" pitchFamily="18" charset="0"/>
                <a:ea typeface="Times New Roman" panose="02020603050405020304" pitchFamily="18" charset="0"/>
              </a:rPr>
              <a:t>Instructions </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Put students in groups of 3-4 and explain that they are going to be presented with information regarding an international expansion. They will play the role of the international operations manager in helping the company owner to make and execute an expansion decision.  </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You will control the simulation for the entire class and lead them through the decision-making process. Begin by starting the simulation on your laptop or classroom computer. This opens a screen containing an activity description and the learning objectives. Have students read this material. Then </a:t>
            </a:r>
            <a:r>
              <a:rPr lang="en-US" b="1" dirty="0">
                <a:solidFill>
                  <a:srgbClr val="212529"/>
                </a:solidFill>
                <a:effectLst/>
                <a:latin typeface="Times New Roman" panose="02020603050405020304" pitchFamily="18" charset="0"/>
                <a:ea typeface="Calibri" panose="020F0502020204030204" pitchFamily="34" charset="0"/>
              </a:rPr>
              <a:t>select</a:t>
            </a:r>
            <a:r>
              <a:rPr lang="en-US" dirty="0">
                <a:solidFill>
                  <a:srgbClr val="212529"/>
                </a:solidFill>
                <a:effectLst/>
                <a:latin typeface="Times New Roman" panose="02020603050405020304" pitchFamily="18" charset="0"/>
                <a:ea typeface="Calibri" panose="020F0502020204030204" pitchFamily="34" charset="0"/>
              </a:rPr>
              <a:t> </a:t>
            </a:r>
            <a:r>
              <a:rPr lang="en-US" b="1" dirty="0">
                <a:solidFill>
                  <a:srgbClr val="212529"/>
                </a:solidFill>
                <a:effectLst/>
                <a:latin typeface="Times New Roman" panose="02020603050405020304" pitchFamily="18" charset="0"/>
                <a:ea typeface="Calibri" panose="020F0502020204030204" pitchFamily="34" charset="0"/>
              </a:rPr>
              <a:t>begin</a:t>
            </a:r>
            <a:r>
              <a:rPr lang="en-US" dirty="0">
                <a:solidFill>
                  <a:srgbClr val="212529"/>
                </a:solidFill>
                <a:effectLst/>
                <a:latin typeface="Times New Roman" panose="02020603050405020304" pitchFamily="18" charset="0"/>
                <a:ea typeface="Calibri" panose="020F0502020204030204" pitchFamily="34" charset="0"/>
              </a:rPr>
              <a:t> to start the simulation.  </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You then need to select an avatar for the role of international operations manager being played by your students and a player name (select whatever you want). </a:t>
            </a:r>
            <a:r>
              <a:rPr lang="en-US" b="1" dirty="0">
                <a:solidFill>
                  <a:srgbClr val="212529"/>
                </a:solidFill>
                <a:effectLst/>
                <a:latin typeface="Times New Roman" panose="02020603050405020304" pitchFamily="18" charset="0"/>
                <a:ea typeface="Calibri" panose="020F0502020204030204" pitchFamily="34" charset="0"/>
              </a:rPr>
              <a:t>Hit continue</a:t>
            </a:r>
            <a:r>
              <a:rPr lang="en-US" dirty="0">
                <a:solidFill>
                  <a:srgbClr val="212529"/>
                </a:solidFill>
                <a:effectLst/>
                <a:latin typeface="Times New Roman" panose="02020603050405020304" pitchFamily="18" charset="0"/>
                <a:ea typeface="Calibri" panose="020F0502020204030204" pitchFamily="34" charset="0"/>
              </a:rPr>
              <a:t>. You will be given titles and names for the three people involved in this situation: Gina (store owner), Hank (marketing manager), and Narrator. </a:t>
            </a:r>
            <a:r>
              <a:rPr lang="en-US" b="1" dirty="0">
                <a:solidFill>
                  <a:srgbClr val="212529"/>
                </a:solidFill>
                <a:effectLst/>
                <a:latin typeface="Times New Roman" panose="02020603050405020304" pitchFamily="18" charset="0"/>
                <a:ea typeface="Calibri" panose="020F0502020204030204" pitchFamily="34" charset="0"/>
              </a:rPr>
              <a:t>Hit play.</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lnSpc>
                <a:spcPct val="107000"/>
              </a:lnSpc>
              <a:spcBef>
                <a:spcPts val="0"/>
              </a:spcBef>
              <a:spcAft>
                <a:spcPts val="800"/>
              </a:spcAft>
            </a:pPr>
            <a:r>
              <a:rPr lang="en-US" b="1" dirty="0">
                <a:solidFill>
                  <a:srgbClr val="212529"/>
                </a:solidFill>
                <a:effectLst/>
                <a:latin typeface="Times New Roman" panose="02020603050405020304" pitchFamily="18" charset="0"/>
                <a:ea typeface="Calibri" panose="020F0502020204030204" pitchFamily="34" charset="0"/>
              </a:rPr>
              <a:t>Framing the Decision </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You will encounter multiple interactions among Gina, Hank, and the international operations manager being played by your students.  Continue the simulation through the graphs of international pasta consumption and price tolerance for pasta. Ask students to interpret each graph as you encounter them. Discuss and then </a:t>
            </a:r>
            <a:r>
              <a:rPr lang="en-US" b="1" dirty="0">
                <a:solidFill>
                  <a:srgbClr val="212529"/>
                </a:solidFill>
                <a:effectLst/>
                <a:latin typeface="Times New Roman" panose="02020603050405020304" pitchFamily="18" charset="0"/>
                <a:ea typeface="Calibri" panose="020F0502020204030204" pitchFamily="34" charset="0"/>
              </a:rPr>
              <a:t>hit continue.  </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You will arrive at a decision point in which Gina asks Hank and the person playing the student role to decide on which of four countries the company should consider expanding to. This is the core decision underlying the simulation. It’s time for some critical thinking.</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Give the groups 5 minutes to make a decision and provide their rationale. Ask the groups to report out and keep a tally on a whiteboard. Drive for a consensus via discussion and a vote and then make your choice. The correct answer is Mexico but select whatever choice your students come up with because the simulation loops back until to select Mexico.</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lnSpc>
                <a:spcPct val="107000"/>
              </a:lnSpc>
              <a:spcBef>
                <a:spcPts val="0"/>
              </a:spcBef>
              <a:spcAft>
                <a:spcPts val="800"/>
              </a:spcAft>
            </a:pPr>
            <a:r>
              <a:rPr lang="en-US" b="1" dirty="0">
                <a:solidFill>
                  <a:srgbClr val="212529"/>
                </a:solidFill>
                <a:effectLst/>
                <a:latin typeface="Times New Roman" panose="02020603050405020304" pitchFamily="18" charset="0"/>
                <a:ea typeface="Calibri" panose="020F0502020204030204" pitchFamily="34" charset="0"/>
              </a:rPr>
              <a:t> Executing the Decision</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The next probe focuses on remembering the details of three different trading blocs.  Ask the class as a whole to recommend an answer and seek a consensus. The correct answer is the USMCA. </a:t>
            </a:r>
            <a:r>
              <a:rPr lang="en-US" b="1" dirty="0">
                <a:solidFill>
                  <a:srgbClr val="212529"/>
                </a:solidFill>
                <a:effectLst/>
                <a:latin typeface="Times New Roman" panose="02020603050405020304" pitchFamily="18" charset="0"/>
                <a:ea typeface="Calibri" panose="020F0502020204030204" pitchFamily="34" charset="0"/>
              </a:rPr>
              <a:t>Hit submit and then continue.</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The simulation then provides information about risk levels for segments of Mexican society:  Political, legal, consumer protections, and monetary. </a:t>
            </a:r>
            <a:r>
              <a:rPr lang="en-US" b="1" dirty="0">
                <a:solidFill>
                  <a:srgbClr val="212529"/>
                </a:solidFill>
                <a:effectLst/>
                <a:latin typeface="Times New Roman" panose="02020603050405020304" pitchFamily="18" charset="0"/>
                <a:ea typeface="Calibri" panose="020F0502020204030204" pitchFamily="34" charset="0"/>
              </a:rPr>
              <a:t>Hit continue.</a:t>
            </a:r>
            <a:r>
              <a:rPr lang="en-US" dirty="0">
                <a:solidFill>
                  <a:srgbClr val="212529"/>
                </a:solidFill>
                <a:effectLst/>
                <a:latin typeface="Times New Roman" panose="02020603050405020304" pitchFamily="18" charset="0"/>
                <a:ea typeface="Calibri" panose="020F0502020204030204" pitchFamily="34" charset="0"/>
              </a:rPr>
              <a:t> </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The next probe focuses on different ways the company might expand internationally.  Give the groups 5 minutes to decide on a recommendation: Network is a distractor and export and wholly owned subsidiary are viable options. Ask the groups to report out and keep a tally. Ask each group to provide the rationale for its decision and seek a consensus. Select whatever the class decides. This decision branches. Whether you select export or wholly owned subsidiary, the simulation continues down that branch and provides the same type of outcomes. It is important to note that the answer of “export” is more appropriate because it is less risky.</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If you select “wholly owned subsidiary,” you will find it contains too much risk and ultimately leads the Mexican government to establish tariffs on pasta. Simply follow the simulation and ask the class to answer the decision prompts.  </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Selecting export then leads to another decision about “how” to expand. This probe essentially focuses on the definition of exporting. The correct answer is manufacture in the U.S. and then ship to Mexico. Don’t worry about selecting the wrong answer as this probe loops back until you select the correct answer.</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07000"/>
              </a:lnSpc>
              <a:spcBef>
                <a:spcPts val="0"/>
              </a:spcBef>
              <a:spcAft>
                <a:spcPts val="800"/>
              </a:spcAft>
            </a:pPr>
            <a:r>
              <a:rPr lang="en-US" dirty="0">
                <a:solidFill>
                  <a:srgbClr val="212529"/>
                </a:solidFill>
                <a:effectLst/>
                <a:latin typeface="Times New Roman" panose="02020603050405020304" pitchFamily="18" charset="0"/>
                <a:ea typeface="Calibri" panose="020F0502020204030204" pitchFamily="34" charset="0"/>
              </a:rPr>
              <a:t>The next probe reveals that the Mexican government initiated a tariff on pasta and it asks about the definition of a tariff. Simply ask the class the answer this one. The correct answer is that tariffs mean there is an additional tax on pasta imports.   Continue the simulation till its ending answering the probes with the entire class.</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20000"/>
              </a:lnSpc>
              <a:spcBef>
                <a:spcPts val="600"/>
              </a:spcBef>
              <a:spcAft>
                <a:spcPts val="600"/>
              </a:spcAft>
            </a:pPr>
            <a:r>
              <a:rPr lang="en-US" dirty="0">
                <a:solidFill>
                  <a:srgbClr val="000000"/>
                </a:solidFill>
                <a:effectLst/>
                <a:latin typeface="Times New Roman" panose="02020603050405020304" pitchFamily="18" charset="0"/>
                <a:ea typeface="Calibri" panose="020F0502020204030204" pitchFamily="34" charset="0"/>
              </a:rPr>
              <a:t>You might conclude by summarizing conclusions during the deliberations and then ask for a key takeaway from analyzing this case.</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nSpc>
                <a:spcPct val="120000"/>
              </a:lnSpc>
              <a:spcBef>
                <a:spcPts val="600"/>
              </a:spcBef>
              <a:spcAft>
                <a:spcPts val="600"/>
              </a:spcAft>
            </a:pPr>
            <a:r>
              <a:rPr lang="en-US" dirty="0">
                <a:solidFill>
                  <a:srgbClr val="000000"/>
                </a:solidFill>
                <a:effectLst/>
                <a:latin typeface="Times New Roman" panose="02020603050405020304" pitchFamily="18" charset="0"/>
                <a:ea typeface="Times New Roman" panose="02020603050405020304" pitchFamily="18" charset="0"/>
              </a:rPr>
              <a:t> </a:t>
            </a: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17</a:t>
            </a:fld>
            <a:endParaRPr lang="en-US" dirty="0"/>
          </a:p>
        </p:txBody>
      </p:sp>
    </p:spTree>
    <p:extLst>
      <p:ext uri="{BB962C8B-B14F-4D97-AF65-F5344CB8AC3E}">
        <p14:creationId xmlns:p14="http://schemas.microsoft.com/office/powerpoint/2010/main" val="639622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Bef>
                <a:spcPts val="600"/>
              </a:spcBef>
              <a:spcAft>
                <a:spcPts val="600"/>
              </a:spcAft>
              <a:tabLst>
                <a:tab pos="914400" algn="l"/>
                <a:tab pos="1216025" algn="l"/>
                <a:tab pos="1517650" algn="l"/>
                <a:tab pos="1828800" algn="l"/>
              </a:tabLst>
            </a:pPr>
            <a:r>
              <a:rPr lang="en-US" sz="1200" b="1" cap="small"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SUMMARY</a:t>
            </a:r>
            <a:endParaRPr lang="en-US" sz="1200" b="1" cap="small" dirty="0">
              <a:solidFill>
                <a:srgbClr val="C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Barriers to free trade include tariffs, import quotas, and embargoes. Organizations promoting international trade are the World Trade Organization, the World Bank, and the International Monetary Fund. We discuss two major trading blocs, NAFTA (now USMCA) and the EU. Major competitors with the United States are the “BRICS” countries—Brazil, Russia, India, China, and South Africa.</a:t>
            </a: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18</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6925546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Table 4.2.</a:t>
            </a:r>
          </a:p>
        </p:txBody>
      </p:sp>
      <p:sp>
        <p:nvSpPr>
          <p:cNvPr id="4" name="Slide Number Placeholder 3"/>
          <p:cNvSpPr>
            <a:spLocks noGrp="1"/>
          </p:cNvSpPr>
          <p:nvPr>
            <p:ph type="sldNum" sz="quarter" idx="5"/>
          </p:nvPr>
        </p:nvSpPr>
        <p:spPr/>
        <p:txBody>
          <a:bodyPr/>
          <a:lstStyle/>
          <a:p>
            <a:fld id="{3611EAFC-2808-4ADF-AF87-F7B5ACA203B3}" type="slidenum">
              <a:rPr lang="en-US" smtClean="0"/>
              <a:pPr/>
              <a:t>19</a:t>
            </a:fld>
            <a:endParaRPr lang="en-US" dirty="0"/>
          </a:p>
        </p:txBody>
      </p:sp>
    </p:spTree>
    <p:extLst>
      <p:ext uri="{BB962C8B-B14F-4D97-AF65-F5344CB8AC3E}">
        <p14:creationId xmlns:p14="http://schemas.microsoft.com/office/powerpoint/2010/main" val="12449786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Barriers to International Trade</a:t>
            </a:r>
          </a:p>
          <a:p>
            <a:pPr marL="342900" marR="0" lvl="0" indent="-342900" fontAlgn="base">
              <a:spcAft>
                <a:spcPts val="600"/>
              </a:spcAft>
              <a:buFont typeface="Symbol" panose="05050102010706020507" pitchFamily="18" charset="2"/>
              <a:buChar char=""/>
            </a:pPr>
            <a:r>
              <a:rPr lang="en-US" sz="1200" b="1" i="1" dirty="0">
                <a:solidFill>
                  <a:srgbClr val="000000"/>
                </a:solidFill>
                <a:effectLst/>
                <a:latin typeface="Times New Roman" panose="02020603050405020304" pitchFamily="18" charset="0"/>
                <a:ea typeface="Arial" panose="020B0604020202020204" pitchFamily="34" charset="0"/>
              </a:rPr>
              <a:t>Free trade</a:t>
            </a:r>
            <a:r>
              <a:rPr lang="en-US" sz="1200" dirty="0">
                <a:solidFill>
                  <a:srgbClr val="000000"/>
                </a:solidFill>
                <a:effectLst/>
                <a:latin typeface="Times New Roman" panose="02020603050405020304" pitchFamily="18" charset="0"/>
                <a:ea typeface="Arial" panose="020B0604020202020204" pitchFamily="34" charset="0"/>
              </a:rPr>
              <a:t> is the movement of goods and services among nations without political or economic obstruction.</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Countries often use </a:t>
            </a:r>
            <a:r>
              <a:rPr lang="en-US" sz="1200" b="1" i="1" dirty="0">
                <a:solidFill>
                  <a:srgbClr val="000000"/>
                </a:solidFill>
                <a:effectLst/>
                <a:latin typeface="Times New Roman" panose="02020603050405020304" pitchFamily="18" charset="0"/>
                <a:ea typeface="Arial" panose="020B0604020202020204" pitchFamily="34" charset="0"/>
              </a:rPr>
              <a:t>trade protection</a:t>
            </a:r>
            <a:r>
              <a:rPr lang="en-US" sz="1200" i="1" dirty="0">
                <a:solidFill>
                  <a:srgbClr val="000000"/>
                </a:solidFill>
                <a:effectLst/>
                <a:latin typeface="Times New Roman" panose="02020603050405020304" pitchFamily="18" charset="0"/>
                <a:ea typeface="Arial" panose="020B0604020202020204" pitchFamily="34" charset="0"/>
              </a:rPr>
              <a:t>—</a:t>
            </a:r>
            <a:r>
              <a:rPr lang="en-US" sz="1200" dirty="0">
                <a:solidFill>
                  <a:srgbClr val="000000"/>
                </a:solidFill>
                <a:effectLst/>
                <a:latin typeface="Times New Roman" panose="02020603050405020304" pitchFamily="18" charset="0"/>
                <a:ea typeface="Arial" panose="020B0604020202020204" pitchFamily="34" charset="0"/>
              </a:rPr>
              <a:t>the</a:t>
            </a:r>
            <a:r>
              <a:rPr lang="en-US" sz="1200" i="1" dirty="0">
                <a:solidFill>
                  <a:srgbClr val="000000"/>
                </a:solidFill>
                <a:effectLst/>
                <a:latin typeface="Times New Roman" panose="02020603050405020304" pitchFamily="18" charset="0"/>
                <a:ea typeface="Arial" panose="020B0604020202020204" pitchFamily="34" charset="0"/>
              </a:rPr>
              <a:t> </a:t>
            </a:r>
            <a:r>
              <a:rPr lang="en-US" sz="1200" dirty="0">
                <a:solidFill>
                  <a:srgbClr val="000000"/>
                </a:solidFill>
                <a:effectLst/>
                <a:latin typeface="Times New Roman" panose="02020603050405020304" pitchFamily="18" charset="0"/>
                <a:ea typeface="Arial" panose="020B0604020202020204" pitchFamily="34" charset="0"/>
              </a:rPr>
              <a:t>use of government regulations to limit the import of goods and services—to protect their domestic industries against foreign competition.</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Tariffs: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 </a:t>
            </a:r>
            <a:r>
              <a:rPr lang="en-US" sz="1200" b="1" i="1" dirty="0">
                <a:solidFill>
                  <a:srgbClr val="000000"/>
                </a:solidFill>
                <a:effectLst/>
                <a:latin typeface="Times New Roman" panose="02020603050405020304" pitchFamily="18" charset="0"/>
                <a:ea typeface="Arial" panose="020B0604020202020204" pitchFamily="34" charset="0"/>
              </a:rPr>
              <a:t>tariff</a:t>
            </a:r>
            <a:r>
              <a:rPr lang="en-US" sz="1200" dirty="0">
                <a:solidFill>
                  <a:srgbClr val="000000"/>
                </a:solidFill>
                <a:effectLst/>
                <a:latin typeface="Times New Roman" panose="02020603050405020304" pitchFamily="18" charset="0"/>
                <a:ea typeface="Arial" panose="020B0604020202020204" pitchFamily="34" charset="0"/>
              </a:rPr>
              <a:t> is a trade barrier in the form of a customs duty or tax levied mainly on imports.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 </a:t>
            </a:r>
            <a:r>
              <a:rPr lang="en-US" sz="1200" i="1" dirty="0">
                <a:solidFill>
                  <a:srgbClr val="000000"/>
                </a:solidFill>
                <a:effectLst/>
                <a:latin typeface="Times New Roman" panose="02020603050405020304" pitchFamily="18" charset="0"/>
                <a:ea typeface="Arial" panose="020B0604020202020204" pitchFamily="34" charset="0"/>
              </a:rPr>
              <a:t>revenue tariff</a:t>
            </a:r>
            <a:r>
              <a:rPr lang="en-US" sz="1200" dirty="0">
                <a:solidFill>
                  <a:srgbClr val="000000"/>
                </a:solidFill>
                <a:effectLst/>
                <a:latin typeface="Times New Roman" panose="02020603050405020304" pitchFamily="18" charset="0"/>
                <a:ea typeface="Arial" panose="020B0604020202020204" pitchFamily="34" charset="0"/>
              </a:rPr>
              <a:t> is designed simply to raise money for the government.</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 </a:t>
            </a:r>
            <a:r>
              <a:rPr lang="en-US" sz="1200" i="1" dirty="0">
                <a:solidFill>
                  <a:srgbClr val="000000"/>
                </a:solidFill>
                <a:effectLst/>
                <a:latin typeface="Times New Roman" panose="02020603050405020304" pitchFamily="18" charset="0"/>
                <a:ea typeface="Arial" panose="020B0604020202020204" pitchFamily="34" charset="0"/>
              </a:rPr>
              <a:t>protective tariff</a:t>
            </a:r>
            <a:r>
              <a:rPr lang="en-US" sz="1200" dirty="0">
                <a:solidFill>
                  <a:srgbClr val="000000"/>
                </a:solidFill>
                <a:effectLst/>
                <a:latin typeface="Times New Roman" panose="02020603050405020304" pitchFamily="18" charset="0"/>
                <a:ea typeface="Arial" panose="020B0604020202020204" pitchFamily="34" charset="0"/>
              </a:rPr>
              <a:t> raises the price of imported goods to make the prices of domestic products more competitive.</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Import Quotas: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An </a:t>
            </a:r>
            <a:r>
              <a:rPr lang="en-US" sz="1200" b="1" i="1" dirty="0">
                <a:solidFill>
                  <a:srgbClr val="000000"/>
                </a:solidFill>
                <a:effectLst/>
                <a:latin typeface="Times New Roman" panose="02020603050405020304" pitchFamily="18" charset="0"/>
                <a:ea typeface="Arial" panose="020B0604020202020204" pitchFamily="34" charset="0"/>
              </a:rPr>
              <a:t>import quota </a:t>
            </a:r>
            <a:r>
              <a:rPr lang="en-US" sz="1200" dirty="0">
                <a:solidFill>
                  <a:srgbClr val="000000"/>
                </a:solidFill>
                <a:effectLst/>
                <a:latin typeface="Times New Roman" panose="02020603050405020304" pitchFamily="18" charset="0"/>
                <a:ea typeface="Arial" panose="020B0604020202020204" pitchFamily="34" charset="0"/>
              </a:rPr>
              <a:t>is a trade barrier in the form of a limit on the quantity of a product that can be imported.</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intent of an import quota is to protect domestic industry by restricting the availability of foreign products.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Sanctions and Embargoes: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 </a:t>
            </a:r>
            <a:r>
              <a:rPr lang="en-US" sz="1200" b="1" dirty="0">
                <a:solidFill>
                  <a:srgbClr val="000000"/>
                </a:solidFill>
                <a:effectLst/>
                <a:latin typeface="Times New Roman" panose="02020603050405020304" pitchFamily="18" charset="0"/>
                <a:ea typeface="Arial" panose="020B0604020202020204" pitchFamily="34" charset="0"/>
              </a:rPr>
              <a:t>sanction</a:t>
            </a:r>
            <a:r>
              <a:rPr lang="en-US" sz="1200" dirty="0">
                <a:solidFill>
                  <a:srgbClr val="000000"/>
                </a:solidFill>
                <a:effectLst/>
                <a:latin typeface="Times New Roman" panose="02020603050405020304" pitchFamily="18" charset="0"/>
                <a:ea typeface="Arial" panose="020B0604020202020204" pitchFamily="34" charset="0"/>
              </a:rPr>
              <a:t> is the trade prohibition on certain types of products, services, or technology to another country for specific reasons.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An </a:t>
            </a:r>
            <a:r>
              <a:rPr lang="en-US" sz="1200" b="1" i="1" dirty="0">
                <a:solidFill>
                  <a:srgbClr val="000000"/>
                </a:solidFill>
                <a:effectLst/>
                <a:latin typeface="Times New Roman" panose="02020603050405020304" pitchFamily="18" charset="0"/>
                <a:ea typeface="Arial" panose="020B0604020202020204" pitchFamily="34" charset="0"/>
              </a:rPr>
              <a:t>embargo</a:t>
            </a:r>
            <a:r>
              <a:rPr lang="en-US" sz="1200" dirty="0">
                <a:solidFill>
                  <a:srgbClr val="000000"/>
                </a:solidFill>
                <a:effectLst/>
                <a:latin typeface="Times New Roman" panose="02020603050405020304" pitchFamily="18" charset="0"/>
                <a:ea typeface="Arial" panose="020B0604020202020204" pitchFamily="34" charset="0"/>
              </a:rPr>
              <a:t> is a complete ban or prohibition of trade of one country with another.</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Sanctions may be considered “partial embargoes” because they restrict trade in certain areas.</a:t>
            </a:r>
          </a:p>
          <a:p>
            <a:pPr marL="0" lvl="0" indent="0">
              <a:buFont typeface="+mj-lt"/>
              <a:buNone/>
              <a:defRPr/>
            </a:pPr>
            <a:endParaRPr lang="en-US" dirty="0"/>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33575671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Organizations Promoting International Trade</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Post World War II, the advanced nations of the world began to realize that if all countries could freely exchange what each could produce most efficiently, prices would decrease all around. </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Nations began to focus on the removal of barriers to free trade.</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Three principal organizations designed to facilitate international trade were formed.</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World Trade Organization</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World Bank</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International Monetary Fund (IMF)</a:t>
            </a: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21</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3655641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Major Trading Blocs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A</a:t>
            </a:r>
            <a:r>
              <a:rPr lang="en-US" sz="1200" b="1" dirty="0">
                <a:solidFill>
                  <a:srgbClr val="000000"/>
                </a:solidFill>
                <a:effectLst/>
                <a:latin typeface="Times New Roman" panose="02020603050405020304" pitchFamily="18" charset="0"/>
                <a:ea typeface="Arial" panose="020B0604020202020204" pitchFamily="34" charset="0"/>
              </a:rPr>
              <a:t> </a:t>
            </a:r>
            <a:r>
              <a:rPr lang="en-US" sz="1200" b="1" i="1" dirty="0">
                <a:solidFill>
                  <a:srgbClr val="000000"/>
                </a:solidFill>
                <a:effectLst/>
                <a:latin typeface="Times New Roman" panose="02020603050405020304" pitchFamily="18" charset="0"/>
                <a:ea typeface="Arial" panose="020B0604020202020204" pitchFamily="34" charset="0"/>
              </a:rPr>
              <a:t>trading bloc</a:t>
            </a:r>
            <a:r>
              <a:rPr lang="en-US" sz="1200" dirty="0">
                <a:solidFill>
                  <a:srgbClr val="000000"/>
                </a:solidFill>
                <a:effectLst/>
                <a:latin typeface="Times New Roman" panose="02020603050405020304" pitchFamily="18" charset="0"/>
                <a:ea typeface="Arial" panose="020B0604020202020204" pitchFamily="34" charset="0"/>
              </a:rPr>
              <a:t>, also known as an </a:t>
            </a:r>
            <a:r>
              <a:rPr lang="en-US" sz="1200" i="1" dirty="0">
                <a:solidFill>
                  <a:srgbClr val="000000"/>
                </a:solidFill>
                <a:effectLst/>
                <a:latin typeface="Times New Roman" panose="02020603050405020304" pitchFamily="18" charset="0"/>
                <a:ea typeface="Arial" panose="020B0604020202020204" pitchFamily="34" charset="0"/>
              </a:rPr>
              <a:t>economic community,</a:t>
            </a:r>
            <a:r>
              <a:rPr lang="en-US" sz="1200" dirty="0">
                <a:solidFill>
                  <a:srgbClr val="000000"/>
                </a:solidFill>
                <a:effectLst/>
                <a:latin typeface="Times New Roman" panose="02020603050405020304" pitchFamily="18" charset="0"/>
                <a:ea typeface="Arial" panose="020B0604020202020204" pitchFamily="34" charset="0"/>
              </a:rPr>
              <a:t> is a group of nations within a geographical region that have removed trade barriers with one another. </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Two major trading blocs are the NAFTA nations and the European Union.</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North American Free Trade Agreement (NAFTA) and United States-Mexico-Canada Agreement (USMCA)</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a:t>
            </a:r>
            <a:r>
              <a:rPr lang="en-US" sz="1200" b="1" i="1" dirty="0">
                <a:solidFill>
                  <a:srgbClr val="000000"/>
                </a:solidFill>
                <a:effectLst/>
                <a:latin typeface="Times New Roman" panose="02020603050405020304" pitchFamily="18" charset="0"/>
                <a:ea typeface="Arial" panose="020B0604020202020204" pitchFamily="34" charset="0"/>
              </a:rPr>
              <a:t>North American Free Trade Agreement (NAFTA)</a:t>
            </a:r>
            <a:r>
              <a:rPr lang="en-US" sz="1200" dirty="0">
                <a:solidFill>
                  <a:srgbClr val="000000"/>
                </a:solidFill>
                <a:effectLst/>
                <a:latin typeface="Times New Roman" panose="02020603050405020304" pitchFamily="18" charset="0"/>
                <a:ea typeface="Arial" panose="020B0604020202020204" pitchFamily="34" charset="0"/>
              </a:rPr>
              <a:t> was a trading bloc consisting of the United States, Canada, and Mexico.</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United States, Mexico, and Canada renegotiated NAFTA in November 2018, drafting a new policy known as the </a:t>
            </a:r>
            <a:r>
              <a:rPr lang="en-US" sz="1200" b="1" i="1" dirty="0">
                <a:solidFill>
                  <a:srgbClr val="000000"/>
                </a:solidFill>
                <a:effectLst/>
                <a:latin typeface="Times New Roman" panose="02020603050405020304" pitchFamily="18" charset="0"/>
                <a:ea typeface="Arial" panose="020B0604020202020204" pitchFamily="34" charset="0"/>
              </a:rPr>
              <a:t>United States-Mexico-Canada Agreement (USMCA).</a:t>
            </a:r>
            <a:endParaRPr lang="en-US" sz="1200" dirty="0">
              <a:solidFill>
                <a:srgbClr val="000000"/>
              </a:solidFill>
              <a:effectLst/>
              <a:latin typeface="Times New Roman" panose="02020603050405020304" pitchFamily="18" charset="0"/>
              <a:ea typeface="Arial" panose="020B0604020202020204" pitchFamily="34" charset="0"/>
            </a:endParaRP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 new agreement includes new chapters covering digital trade, anti-corruption, and good regulatory practices.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European Union (EU)</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The</a:t>
            </a:r>
            <a:r>
              <a:rPr lang="en-US" sz="1200" i="1" dirty="0">
                <a:solidFill>
                  <a:srgbClr val="000000"/>
                </a:solidFill>
                <a:effectLst/>
                <a:latin typeface="Times New Roman" panose="02020603050405020304" pitchFamily="18" charset="0"/>
                <a:ea typeface="Arial" panose="020B0604020202020204" pitchFamily="34" charset="0"/>
              </a:rPr>
              <a:t> </a:t>
            </a:r>
            <a:r>
              <a:rPr lang="en-US" sz="1200" b="1" i="1" dirty="0">
                <a:solidFill>
                  <a:srgbClr val="000000"/>
                </a:solidFill>
                <a:effectLst/>
                <a:latin typeface="Times New Roman" panose="02020603050405020304" pitchFamily="18" charset="0"/>
                <a:ea typeface="Arial" panose="020B0604020202020204" pitchFamily="34" charset="0"/>
              </a:rPr>
              <a:t>European Union (EU) </a:t>
            </a:r>
            <a:r>
              <a:rPr lang="en-US" sz="1200" i="1" dirty="0">
                <a:solidFill>
                  <a:srgbClr val="000000"/>
                </a:solidFill>
                <a:effectLst/>
                <a:latin typeface="Times New Roman" panose="02020603050405020304" pitchFamily="18" charset="0"/>
                <a:ea typeface="Arial" panose="020B0604020202020204" pitchFamily="34" charset="0"/>
              </a:rPr>
              <a:t>is </a:t>
            </a:r>
            <a:r>
              <a:rPr lang="en-US" sz="1200" dirty="0">
                <a:solidFill>
                  <a:srgbClr val="000000"/>
                </a:solidFill>
                <a:effectLst/>
                <a:latin typeface="Times New Roman" panose="02020603050405020304" pitchFamily="18" charset="0"/>
                <a:ea typeface="Arial" panose="020B0604020202020204" pitchFamily="34" charset="0"/>
              </a:rPr>
              <a:t>a trading bloc consisting of 27 countries in Europe. </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Nearly all internal trade barriers were eliminated, including the movement of labor between countries.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Many national currencies have been replaced with the EU currency, the euro.</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One of the most significant events impacting the EU in the past decade was the United Kingdom’s exit from the trade block, an event known as BREXIT (a combination of Britain and exit).</a:t>
            </a: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22</a:t>
            </a:fld>
            <a:endParaRPr lang="en-US" dirty="0"/>
          </a:p>
        </p:txBody>
      </p:sp>
    </p:spTree>
    <p:extLst>
      <p:ext uri="{BB962C8B-B14F-4D97-AF65-F5344CB8AC3E}">
        <p14:creationId xmlns:p14="http://schemas.microsoft.com/office/powerpoint/2010/main" val="38718291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Most Favored Nation Trading Status </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With </a:t>
            </a:r>
            <a:r>
              <a:rPr lang="en-US" sz="1200" b="1" i="1" dirty="0">
                <a:solidFill>
                  <a:srgbClr val="000000"/>
                </a:solidFill>
                <a:effectLst/>
                <a:latin typeface="Times New Roman" panose="02020603050405020304" pitchFamily="18" charset="0"/>
                <a:ea typeface="Arial" panose="020B0604020202020204" pitchFamily="34" charset="0"/>
              </a:rPr>
              <a:t>most favored nation</a:t>
            </a:r>
            <a:r>
              <a:rPr lang="en-US" sz="1200" dirty="0">
                <a:solidFill>
                  <a:srgbClr val="000000"/>
                </a:solidFill>
                <a:effectLst/>
                <a:latin typeface="Times New Roman" panose="02020603050405020304" pitchFamily="18" charset="0"/>
                <a:ea typeface="Arial" panose="020B0604020202020204" pitchFamily="34" charset="0"/>
              </a:rPr>
              <a:t> trading status, a country grants other countries favorable trading treatment such as the reduction of import duties.</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purpose is to promote stronger and more stable ties between the countries.</a:t>
            </a:r>
          </a:p>
          <a:p>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23</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6482630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Exchange Rates </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a:t>
            </a:r>
            <a:r>
              <a:rPr lang="en-US" sz="1200" b="1" i="1" dirty="0">
                <a:solidFill>
                  <a:srgbClr val="000000"/>
                </a:solidFill>
                <a:effectLst/>
                <a:latin typeface="Times New Roman" panose="02020603050405020304" pitchFamily="18" charset="0"/>
                <a:ea typeface="Arial" panose="020B0604020202020204" pitchFamily="34" charset="0"/>
              </a:rPr>
              <a:t>exchange rate</a:t>
            </a:r>
            <a:r>
              <a:rPr lang="en-US" sz="1200" dirty="0">
                <a:solidFill>
                  <a:srgbClr val="000000"/>
                </a:solidFill>
                <a:effectLst/>
                <a:latin typeface="Times New Roman" panose="02020603050405020304" pitchFamily="18" charset="0"/>
                <a:ea typeface="Arial" panose="020B0604020202020204" pitchFamily="34" charset="0"/>
              </a:rPr>
              <a:t> is the rate at which the currency of one country can be exchanged for the currency of another.</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Because of changing economic conditions, the values of currencies fluctuate in relation to each other.</a:t>
            </a:r>
          </a:p>
          <a:p>
            <a:endParaRPr lang="en-US" sz="1200" b="0" i="1" u="none"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2525003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25</a:t>
            </a:fld>
            <a:endParaRPr lang="en-US" dirty="0"/>
          </a:p>
        </p:txBody>
      </p:sp>
    </p:spTree>
    <p:extLst>
      <p:ext uri="{BB962C8B-B14F-4D97-AF65-F5344CB8AC3E}">
        <p14:creationId xmlns:p14="http://schemas.microsoft.com/office/powerpoint/2010/main" val="283928091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The BRICS Countries: Important International Competitors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term BRICS stands for the five major emerging economies of Brazil, Russia, India, China, and South Africa.</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BRICS are important because they make up 40 percent of the world’s population.</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China:</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China’s economy is currently the second largest in the world after that of the United States.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Analysts predict that both China and India may surpass the United States by 2075.</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India:</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India’s population grew to surpass China’s in early 2023.</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India’s advantages are its large English-speaking population, its technological and scientific expertise, and its reputation in services.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Brazil:</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As one of the top 10 largest economies in the world, Brazil benefits</a:t>
            </a:r>
            <a:r>
              <a:rPr lang="en-US" sz="1200" baseline="30000" dirty="0">
                <a:solidFill>
                  <a:srgbClr val="000000"/>
                </a:solidFill>
                <a:effectLst/>
                <a:latin typeface="Times New Roman" panose="02020603050405020304" pitchFamily="18" charset="0"/>
                <a:ea typeface="Arial" panose="020B0604020202020204" pitchFamily="34" charset="0"/>
              </a:rPr>
              <a:t> </a:t>
            </a:r>
            <a:r>
              <a:rPr lang="en-US" sz="1200" dirty="0">
                <a:solidFill>
                  <a:srgbClr val="000000"/>
                </a:solidFill>
                <a:effectLst/>
                <a:latin typeface="Times New Roman" panose="02020603050405020304" pitchFamily="18" charset="0"/>
                <a:ea typeface="Arial" panose="020B0604020202020204" pitchFamily="34" charset="0"/>
              </a:rPr>
              <a:t>from agriculture, mining, manufacturing, and services,</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Brazil experienced a decade of economic and social progress from 2003 to 2013.</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After struggling for several years with inflation and unemployment, Brazil's economy seems to be making a slow comeback.</a:t>
            </a: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26</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966923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Bef>
                <a:spcPts val="600"/>
              </a:spcBef>
              <a:spcAft>
                <a:spcPts val="600"/>
              </a:spcAft>
              <a:tabLst>
                <a:tab pos="914400" algn="l"/>
                <a:tab pos="1216025" algn="l"/>
                <a:tab pos="1517650" algn="l"/>
                <a:tab pos="1828800" algn="l"/>
              </a:tabLst>
            </a:pPr>
            <a:r>
              <a:rPr lang="en-US" sz="1200" b="1" cap="small" dirty="0">
                <a:solidFill>
                  <a:srgbClr val="000000"/>
                </a:solidFill>
                <a:effectLst/>
                <a:latin typeface="Times New Roman" panose="02020603050405020304" pitchFamily="18" charset="0"/>
                <a:ea typeface="Arial" panose="020B0604020202020204" pitchFamily="34" charset="0"/>
                <a:cs typeface="Times New Roman" panose="02020603050405020304" pitchFamily="18" charset="0"/>
              </a:rPr>
              <a:t>SUMMARY</a:t>
            </a:r>
            <a:endParaRPr lang="en-US" sz="1200" b="1" cap="small" dirty="0">
              <a:solidFill>
                <a:srgbClr val="C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0"/>
              </a:spcBef>
              <a:spcAft>
                <a:spcPts val="0"/>
              </a:spcAft>
            </a:pPr>
            <a:r>
              <a:rPr lang="en-US" sz="1200" dirty="0">
                <a:effectLst/>
                <a:latin typeface="Times New Roman" panose="02020603050405020304" pitchFamily="18" charset="0"/>
                <a:ea typeface="Times New Roman" panose="02020603050405020304" pitchFamily="18" charset="0"/>
              </a:rPr>
              <a:t>Managers trying to understand other cultures need to understand the importance of national culture and cultural dimensions and basic cultural perceptions embodied in language, interpersonal space, communication, time orientation, religion, and law and political stability.</a:t>
            </a: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27</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426876886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The Importance of National Culture </a:t>
            </a:r>
          </a:p>
          <a:p>
            <a:pPr marL="342900" marR="0" lvl="0" indent="-342900" fontAlgn="base">
              <a:spcAft>
                <a:spcPts val="600"/>
              </a:spcAft>
              <a:buFont typeface="Symbol" panose="05050102010706020507" pitchFamily="18" charset="2"/>
              <a:buChar char=""/>
            </a:pPr>
            <a:r>
              <a:rPr lang="en-US" sz="1200" b="1" i="1" dirty="0">
                <a:solidFill>
                  <a:srgbClr val="000000"/>
                </a:solidFill>
                <a:effectLst/>
                <a:latin typeface="Times New Roman" panose="02020603050405020304" pitchFamily="18" charset="0"/>
                <a:ea typeface="Arial" panose="020B0604020202020204" pitchFamily="34" charset="0"/>
              </a:rPr>
              <a:t>Cross-cultural awareness</a:t>
            </a:r>
            <a:r>
              <a:rPr lang="en-US" sz="1200" dirty="0">
                <a:solidFill>
                  <a:srgbClr val="000000"/>
                </a:solidFill>
                <a:effectLst/>
                <a:latin typeface="Times New Roman" panose="02020603050405020304" pitchFamily="18" charset="0"/>
                <a:ea typeface="Arial" panose="020B0604020202020204" pitchFamily="34" charset="0"/>
              </a:rPr>
              <a:t> is defined as the ability to operate in different cultural settings.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A nation’s </a:t>
            </a:r>
            <a:r>
              <a:rPr lang="en-US" sz="1200" b="1" i="1" dirty="0">
                <a:solidFill>
                  <a:srgbClr val="000000"/>
                </a:solidFill>
                <a:effectLst/>
                <a:latin typeface="Times New Roman" panose="02020603050405020304" pitchFamily="18" charset="0"/>
                <a:ea typeface="Arial" panose="020B0604020202020204" pitchFamily="34" charset="0"/>
              </a:rPr>
              <a:t>culture</a:t>
            </a:r>
            <a:r>
              <a:rPr lang="en-US" sz="1200" dirty="0">
                <a:solidFill>
                  <a:srgbClr val="000000"/>
                </a:solidFill>
                <a:effectLst/>
                <a:latin typeface="Times New Roman" panose="02020603050405020304" pitchFamily="18" charset="0"/>
                <a:ea typeface="Arial" panose="020B0604020202020204" pitchFamily="34" charset="0"/>
              </a:rPr>
              <a:t> is the shared set of beliefs, values, knowledge, and patterns of behavior common to a group of people.</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We begin learning our culture starting at an early age through everyday interaction with people around us.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Because a culture is made up of so many nuances, visitors to a different and unfamiliar culture may experience feelings of discomfort and disorientation.</a:t>
            </a: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28</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3286641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Cultural Dimensions: Hofstede’s and GLOBE Project Models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In </a:t>
            </a:r>
            <a:r>
              <a:rPr lang="en-US" sz="1200" b="1" i="1" dirty="0">
                <a:solidFill>
                  <a:srgbClr val="000000"/>
                </a:solidFill>
                <a:effectLst/>
                <a:latin typeface="Times New Roman" panose="02020603050405020304" pitchFamily="18" charset="0"/>
                <a:ea typeface="Arial" panose="020B0604020202020204" pitchFamily="34" charset="0"/>
              </a:rPr>
              <a:t>low-context cultures</a:t>
            </a:r>
            <a:r>
              <a:rPr lang="en-US" sz="1200" dirty="0">
                <a:solidFill>
                  <a:srgbClr val="000000"/>
                </a:solidFill>
                <a:effectLst/>
                <a:latin typeface="Times New Roman" panose="02020603050405020304" pitchFamily="18" charset="0"/>
                <a:ea typeface="Arial" panose="020B0604020202020204" pitchFamily="34" charset="0"/>
              </a:rPr>
              <a:t>, shared meanings are primarily derived from written and spoken words.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In </a:t>
            </a:r>
            <a:r>
              <a:rPr lang="en-US" sz="1200" b="1" i="1" dirty="0">
                <a:solidFill>
                  <a:srgbClr val="000000"/>
                </a:solidFill>
                <a:effectLst/>
                <a:latin typeface="Times New Roman" panose="02020603050405020304" pitchFamily="18" charset="0"/>
                <a:ea typeface="Arial" panose="020B0604020202020204" pitchFamily="34" charset="0"/>
              </a:rPr>
              <a:t>high-context cultures</a:t>
            </a:r>
            <a:r>
              <a:rPr lang="en-US" sz="1200" dirty="0">
                <a:solidFill>
                  <a:srgbClr val="000000"/>
                </a:solidFill>
                <a:effectLst/>
                <a:latin typeface="Times New Roman" panose="02020603050405020304" pitchFamily="18" charset="0"/>
                <a:ea typeface="Arial" panose="020B0604020202020204" pitchFamily="34" charset="0"/>
              </a:rPr>
              <a:t>, people rely heavily on situational cues for meaning when communicating with others.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Geert Hofstede collected data from 116,000 IBM employees in 53 countries and proposed four dimensions along which national cultures can be placed.</a:t>
            </a:r>
          </a:p>
          <a:p>
            <a:pPr marL="457200" marR="0" lvl="1" indent="0">
              <a:spcAft>
                <a:spcPts val="600"/>
              </a:spcAft>
              <a:buFont typeface="Courier New" panose="02070309020205020404" pitchFamily="49" charset="0"/>
              <a:buNone/>
            </a:pPr>
            <a:r>
              <a:rPr lang="en-US" sz="1200" dirty="0">
                <a:solidFill>
                  <a:srgbClr val="000000"/>
                </a:solidFill>
                <a:effectLst/>
                <a:latin typeface="Times New Roman" panose="02020603050405020304" pitchFamily="18" charset="0"/>
                <a:ea typeface="Arial" panose="020B0604020202020204" pitchFamily="34" charset="0"/>
              </a:rPr>
              <a:t>The dimensions are:</a:t>
            </a:r>
          </a:p>
          <a:p>
            <a:pPr marL="800100" marR="0" lvl="1" indent="-342900">
              <a:spcAft>
                <a:spcPts val="600"/>
              </a:spcAft>
              <a:buFont typeface="Wingdings" panose="05000000000000000000" pitchFamily="2" charset="2"/>
              <a:buChar char=""/>
            </a:pPr>
            <a:r>
              <a:rPr lang="en-US" sz="1200" dirty="0">
                <a:solidFill>
                  <a:srgbClr val="000000"/>
                </a:solidFill>
                <a:effectLst/>
                <a:latin typeface="Times New Roman" panose="02020603050405020304" pitchFamily="18" charset="0"/>
                <a:ea typeface="Arial" panose="020B0604020202020204" pitchFamily="34" charset="0"/>
              </a:rPr>
              <a:t>Individualism/collectivism: how much people prefer a loosely knit social framework in which people are expected to take care of themselves, or a tightly knit social framework in which people and organizations are expected to look after each other.</a:t>
            </a:r>
          </a:p>
          <a:p>
            <a:pPr marL="800100" marR="0" lvl="1" indent="-342900">
              <a:spcAft>
                <a:spcPts val="600"/>
              </a:spcAft>
              <a:buFont typeface="Wingdings" panose="05000000000000000000" pitchFamily="2" charset="2"/>
              <a:buChar char=""/>
            </a:pPr>
            <a:r>
              <a:rPr lang="en-US" sz="1200" dirty="0">
                <a:solidFill>
                  <a:srgbClr val="000000"/>
                </a:solidFill>
                <a:effectLst/>
                <a:latin typeface="Times New Roman" panose="02020603050405020304" pitchFamily="18" charset="0"/>
                <a:ea typeface="Arial" panose="020B0604020202020204" pitchFamily="34" charset="0"/>
              </a:rPr>
              <a:t>Power distance: the degree to which people accept inequality in social situations. </a:t>
            </a:r>
          </a:p>
          <a:p>
            <a:pPr marL="800100" marR="0" lvl="1" indent="-342900">
              <a:spcAft>
                <a:spcPts val="600"/>
              </a:spcAft>
              <a:buFont typeface="Wingdings" panose="05000000000000000000" pitchFamily="2" charset="2"/>
              <a:buChar char=""/>
            </a:pPr>
            <a:r>
              <a:rPr lang="en-US" sz="1200" dirty="0">
                <a:solidFill>
                  <a:srgbClr val="000000"/>
                </a:solidFill>
                <a:effectLst/>
                <a:latin typeface="Times New Roman" panose="02020603050405020304" pitchFamily="18" charset="0"/>
                <a:ea typeface="Arial" panose="020B0604020202020204" pitchFamily="34" charset="0"/>
              </a:rPr>
              <a:t>Uncertainty avoidance: people’s intolerance for uncertainty and risk. </a:t>
            </a:r>
          </a:p>
          <a:p>
            <a:pPr marL="800100" marR="0" lvl="1" indent="-342900">
              <a:spcAft>
                <a:spcPts val="600"/>
              </a:spcAft>
              <a:buFont typeface="Wingdings" panose="05000000000000000000" pitchFamily="2" charset="2"/>
              <a:buChar char=""/>
            </a:pPr>
            <a:r>
              <a:rPr lang="en-US" sz="1200" dirty="0">
                <a:solidFill>
                  <a:srgbClr val="000000"/>
                </a:solidFill>
                <a:effectLst/>
                <a:latin typeface="Times New Roman" panose="02020603050405020304" pitchFamily="18" charset="0"/>
                <a:ea typeface="Arial" panose="020B0604020202020204" pitchFamily="34" charset="0"/>
              </a:rPr>
              <a:t>Masculinity/femininity: how much people value performance-oriented traits or how much they embrace relationship-oriented traits.</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a:t>
            </a:r>
            <a:r>
              <a:rPr lang="en-US" sz="1200" i="1" dirty="0">
                <a:solidFill>
                  <a:srgbClr val="000000"/>
                </a:solidFill>
                <a:effectLst/>
                <a:latin typeface="Times New Roman" panose="02020603050405020304" pitchFamily="18" charset="0"/>
                <a:ea typeface="Arial" panose="020B0604020202020204" pitchFamily="34" charset="0"/>
              </a:rPr>
              <a:t>GLOBE project</a:t>
            </a:r>
            <a:r>
              <a:rPr lang="en-US" sz="1200" dirty="0">
                <a:solidFill>
                  <a:srgbClr val="000000"/>
                </a:solidFill>
                <a:effectLst/>
                <a:latin typeface="Times New Roman" panose="02020603050405020304" pitchFamily="18" charset="0"/>
                <a:ea typeface="Arial" panose="020B0604020202020204" pitchFamily="34" charset="0"/>
              </a:rPr>
              <a:t> is an ongoing cross-cultural investigation of nine cultural dimensions involved in leadership and organizational processes.</a:t>
            </a:r>
          </a:p>
          <a:p>
            <a:pPr marL="457200" marR="0" lvl="1" indent="0">
              <a:spcAft>
                <a:spcPts val="600"/>
              </a:spcAft>
              <a:buFont typeface="Courier New" panose="02070309020205020404" pitchFamily="49" charset="0"/>
              <a:buNone/>
            </a:pPr>
            <a:r>
              <a:rPr lang="en-US" sz="1200" dirty="0">
                <a:solidFill>
                  <a:srgbClr val="000000"/>
                </a:solidFill>
                <a:effectLst/>
                <a:latin typeface="Times New Roman" panose="02020603050405020304" pitchFamily="18" charset="0"/>
                <a:ea typeface="Arial" panose="020B0604020202020204" pitchFamily="34" charset="0"/>
              </a:rPr>
              <a:t>The dimensions are:</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Power distance:</a:t>
            </a:r>
            <a:r>
              <a:rPr lang="en-US" sz="1200" dirty="0">
                <a:solidFill>
                  <a:srgbClr val="000000"/>
                </a:solidFill>
                <a:effectLst/>
                <a:latin typeface="Times New Roman" panose="02020603050405020304" pitchFamily="18" charset="0"/>
                <a:ea typeface="Arial" panose="020B0604020202020204" pitchFamily="34" charset="0"/>
              </a:rPr>
              <a:t> the degree to which a society’s members expect power to be unequally shared.</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Uncertainty avoidance:</a:t>
            </a:r>
            <a:r>
              <a:rPr lang="en-US" sz="1200" dirty="0">
                <a:solidFill>
                  <a:srgbClr val="000000"/>
                </a:solidFill>
                <a:effectLst/>
                <a:latin typeface="Times New Roman" panose="02020603050405020304" pitchFamily="18" charset="0"/>
                <a:ea typeface="Arial" panose="020B0604020202020204" pitchFamily="34" charset="0"/>
              </a:rPr>
              <a:t> the extent to which a society relies on social norms and procedures to alleviate the unpredictability of future events.</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Institutional collectivism:</a:t>
            </a:r>
            <a:r>
              <a:rPr lang="en-US" sz="1200" dirty="0">
                <a:solidFill>
                  <a:srgbClr val="000000"/>
                </a:solidFill>
                <a:effectLst/>
                <a:latin typeface="Times New Roman" panose="02020603050405020304" pitchFamily="18" charset="0"/>
                <a:ea typeface="Arial" panose="020B0604020202020204" pitchFamily="34" charset="0"/>
              </a:rPr>
              <a:t> the extent to which individuals are encouraged and rewarded for loyalty to the group as opposed to pursuing individual goals.</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In-group collectivism:</a:t>
            </a:r>
            <a:r>
              <a:rPr lang="en-US" sz="1200" dirty="0">
                <a:solidFill>
                  <a:srgbClr val="000000"/>
                </a:solidFill>
                <a:effectLst/>
                <a:latin typeface="Times New Roman" panose="02020603050405020304" pitchFamily="18" charset="0"/>
                <a:ea typeface="Arial" panose="020B0604020202020204" pitchFamily="34" charset="0"/>
              </a:rPr>
              <a:t> the extent to which people should take pride in being members of their family, circle of close friends, and work organization.</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Gender egalitarianism:</a:t>
            </a:r>
            <a:r>
              <a:rPr lang="en-US" sz="1200" dirty="0">
                <a:solidFill>
                  <a:srgbClr val="000000"/>
                </a:solidFill>
                <a:effectLst/>
                <a:latin typeface="Times New Roman" panose="02020603050405020304" pitchFamily="18" charset="0"/>
                <a:ea typeface="Arial" panose="020B0604020202020204" pitchFamily="34" charset="0"/>
              </a:rPr>
              <a:t> the extent to which a society should minimize gender discrimination and role inequalities.</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Assertiveness:</a:t>
            </a:r>
            <a:r>
              <a:rPr lang="en-US" sz="1200" dirty="0">
                <a:solidFill>
                  <a:srgbClr val="000000"/>
                </a:solidFill>
                <a:effectLst/>
                <a:latin typeface="Times New Roman" panose="02020603050405020304" pitchFamily="18" charset="0"/>
                <a:ea typeface="Arial" panose="020B0604020202020204" pitchFamily="34" charset="0"/>
              </a:rPr>
              <a:t> the extent to which a society expects people to be confrontational and competitive as opposed to tender and modest.</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Future orientation: </a:t>
            </a:r>
            <a:r>
              <a:rPr lang="en-US" sz="1200" dirty="0">
                <a:solidFill>
                  <a:srgbClr val="000000"/>
                </a:solidFill>
                <a:effectLst/>
                <a:latin typeface="Times New Roman" panose="02020603050405020304" pitchFamily="18" charset="0"/>
                <a:ea typeface="Arial" panose="020B0604020202020204" pitchFamily="34" charset="0"/>
              </a:rPr>
              <a:t>the extent to which a society encourages investment in the future, as by planning and saving.</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Performance orientation:</a:t>
            </a:r>
            <a:r>
              <a:rPr lang="en-US" sz="1200" dirty="0">
                <a:solidFill>
                  <a:srgbClr val="000000"/>
                </a:solidFill>
                <a:effectLst/>
                <a:latin typeface="Times New Roman" panose="02020603050405020304" pitchFamily="18" charset="0"/>
                <a:ea typeface="Arial" panose="020B0604020202020204" pitchFamily="34" charset="0"/>
              </a:rPr>
              <a:t> the extent to which society encourages and rewards its members for performance improvement and excellence.</a:t>
            </a:r>
          </a:p>
          <a:p>
            <a:pPr marL="800100" marR="0" lvl="1" indent="-342900">
              <a:spcAft>
                <a:spcPts val="600"/>
              </a:spcAft>
              <a:buFont typeface="Wingdings" panose="05000000000000000000" pitchFamily="2" charset="2"/>
              <a:buChar char=""/>
            </a:pPr>
            <a:r>
              <a:rPr lang="en-US" sz="1200" i="1" dirty="0">
                <a:solidFill>
                  <a:srgbClr val="000000"/>
                </a:solidFill>
                <a:effectLst/>
                <a:latin typeface="Times New Roman" panose="02020603050405020304" pitchFamily="18" charset="0"/>
                <a:ea typeface="Arial" panose="020B0604020202020204" pitchFamily="34" charset="0"/>
              </a:rPr>
              <a:t>Humane orientation:</a:t>
            </a:r>
            <a:r>
              <a:rPr lang="en-US" sz="1200" dirty="0">
                <a:solidFill>
                  <a:srgbClr val="000000"/>
                </a:solidFill>
                <a:effectLst/>
                <a:latin typeface="Times New Roman" panose="02020603050405020304" pitchFamily="18" charset="0"/>
                <a:ea typeface="Arial" panose="020B0604020202020204" pitchFamily="34" charset="0"/>
              </a:rPr>
              <a:t> the degree to which individuals are encouraged to be altruistic, caring, kind, generous, and fair.</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The GLOBE dimensions illuminate the interesting variety of cultural patterns around the world.</a:t>
            </a:r>
          </a:p>
          <a:p>
            <a:pPr marL="342900" marR="0" lvl="0" indent="-342900" fontAlgn="base">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Knowing the cultural tendencies of foreign business partners and competitors can give you a strategic competitive advantage. </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20A902-0F11-4ADD-A946-687B9B04D178}"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3879850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30</a:t>
            </a:fld>
            <a:endParaRPr lang="en-US" dirty="0"/>
          </a:p>
        </p:txBody>
      </p:sp>
    </p:spTree>
    <p:extLst>
      <p:ext uri="{BB962C8B-B14F-4D97-AF65-F5344CB8AC3E}">
        <p14:creationId xmlns:p14="http://schemas.microsoft.com/office/powerpoint/2010/main" val="165134725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Assessing Your Consumer Ethnocentrism</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STUDENT QUESTIONS</a:t>
            </a: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1. Are you surprised by the results? What do they suggest about your purchasing decisions? What are the pros and cons of being an ethnocentric consumer?</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Student responses will differ based on assessment results. Many students will be surprised at their high level of ethnocentrism. A lot of people have not really thought deeply about their purchasing decisions, and how ethnocentric they may be. Being ethnocentric is good to the point that it supports your nation’s economy and survival in the global market. But being too ethnocentric causes people to be closed-minded and very nationalistic. There is an advantage to having trade around the world, and that should be appreciated to an extent.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2. How do American companies, associations, and unions encourage us to be ethnocentric consumers?</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Many American companies label products “Made in the USA” in order to promote American products as the standard of excellence. Moreover, these organizations are signaling that American products should be purchased to support the nation’s economy. Many associations and unions have been established just for American products. For example, the websites </a:t>
            </a: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hlinkClick r:id="rId3"/>
              </a:rPr>
              <a:t>www.madeintheusa.com</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and </a:t>
            </a: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hlinkClick r:id="rId4"/>
              </a:rPr>
              <a:t>www.americansworking.com</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are dedicated to just pinpointing American products.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ADDITIONAL ACTIVITIES</a:t>
            </a: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In this activity, students should be assigned to groups based on their scores for Self-Assessment 4.1. Students with a high ethnocentrism score should be grouped together, and students with a low ethnocentrism score should be grouped together. Students with high ethnocentrism scores should discuss the challenges associated with ethnocentrism. Have the students consider the harm high ethnocentrism can cause at an organization. Students with low ethnocentrism scores should discuss ways to reduce ethnocentrism at their organizations (policies, behavior, etc.). Some questions to consider:</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1. How does high ethnocentrism affect behaviors in groups/teams and hinder motivation in the workplace? What diversity issues can exhibit themselves?</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2. Are students aware of any particular policies at organizations (can be current or previous employer, or something they read in the news) that target ethnocentrism?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Groups should present for the class, and you should further point out challenges associated with high ethnocentrism.</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31</a:t>
            </a:fld>
            <a:endParaRPr lang="en-US" dirty="0"/>
          </a:p>
        </p:txBody>
      </p:sp>
    </p:spTree>
    <p:extLst>
      <p:ext uri="{BB962C8B-B14F-4D97-AF65-F5344CB8AC3E}">
        <p14:creationId xmlns:p14="http://schemas.microsoft.com/office/powerpoint/2010/main" val="2840905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spcAft>
                <a:spcPts val="600"/>
              </a:spcAft>
              <a:buClrTx/>
              <a:buSzTx/>
              <a:buFontTx/>
              <a:buNone/>
              <a:tabLst/>
              <a:defRPr/>
            </a:pPr>
            <a:r>
              <a:rPr kumimoji="0" lang="en-US" sz="1200" b="1" i="0" u="none" strike="noStrike" kern="1200" cap="small" spc="0" normalizeH="0" baseline="0" noProof="0" dirty="0">
                <a:ln>
                  <a:noFill/>
                </a:ln>
                <a:solidFill>
                  <a:srgbClr val="000000"/>
                </a:solidFill>
                <a:effectLst/>
                <a:uLnTx/>
                <a:uFillTx/>
                <a:latin typeface="Arial" panose="020B0604020202020204" pitchFamily="34" charset="0"/>
                <a:ea typeface="Arial" panose="020B0604020202020204" pitchFamily="34" charset="0"/>
                <a:cs typeface="+mn-cs"/>
              </a:rPr>
              <a:t>Other Cultural Variations</a:t>
            </a:r>
          </a:p>
          <a:p>
            <a:pPr marL="342900" marR="0" lvl="0" indent="-342900" algn="l" defTabSz="914400" rtl="0" eaLnBrk="1" fontAlgn="base" latinLnBrk="0" hangingPunct="1">
              <a:spcAft>
                <a:spcPts val="6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Language:</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More than 7,100 different languages are spoken throughout the world.</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Even though global business speaks English, Mandarin Chinese, Hindi, and Spanish consistently top the lists of the world’s most spoken languages.</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In communicating across cultures, you have four options:</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Speak your own language.</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Use a translator.</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Use a translation app that turns a smartphone into an interpreter.</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Learn the local language.</a:t>
            </a:r>
          </a:p>
          <a:p>
            <a:pPr marL="342900" marR="0" lvl="0" indent="-342900" algn="l" defTabSz="914400" rtl="0" eaLnBrk="1" fontAlgn="base" latinLnBrk="0" hangingPunct="1">
              <a:spcAft>
                <a:spcPts val="6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Interpersonal Space:</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Interpersonal space measures how close or far away one should be when communicating with another person.</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People of different cultures have different ideas about what is acceptable interpersonal space.</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North Americans and Europeans conduct business conversations at a range of 3.1 to 3.4 feet.</a:t>
            </a:r>
          </a:p>
          <a:p>
            <a:pPr marL="342900" marR="0" lvl="0" indent="-342900" algn="l" defTabSz="914400" rtl="0" eaLnBrk="1" fontAlgn="base" latinLnBrk="0" hangingPunct="1">
              <a:spcAft>
                <a:spcPts val="6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Communication:</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Cross-cultural communication competence plays a critical role for expatriates to communicate effectively.</a:t>
            </a:r>
          </a:p>
          <a:p>
            <a:pPr marL="342900" marR="0" lvl="0" indent="-342900" algn="l" defTabSz="914400" rtl="0" eaLnBrk="1" fontAlgn="base" latinLnBrk="0" hangingPunct="1">
              <a:spcAft>
                <a:spcPts val="6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Time Orientation:</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1" i="1"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Monochronic time</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is a preference for doing one thing at a time.</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Time is viewed as being limited, precisely segmented, and schedule driven.</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1" i="1"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Polychronic time</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is a preference for doing more than one thing at a time.</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Time is viewed as being flexible and multidimensional.</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This prevails in Mediterranean, Latin American, and Middle Eastern cultures.</a:t>
            </a:r>
          </a:p>
          <a:p>
            <a:pPr marL="342900" marR="0" lvl="0" indent="-342900" algn="l" defTabSz="914400" rtl="0" eaLnBrk="1" fontAlgn="base" latinLnBrk="0" hangingPunct="1">
              <a:spcAft>
                <a:spcPts val="6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Religion:</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There are wide variations in work-related values for different religious affiliations.</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Managers should consider the impact of religious traditions that inform various cultures around the world.</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Figure 4.3 shows major religions by geographic area.</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Research suggests that a country's or a region’s predominant religious traditions influence a host of business-related factors, including corporate accounting practices, risk-taking behaviors, and advertising decisions.</a:t>
            </a:r>
          </a:p>
          <a:p>
            <a:pPr marL="342900" marR="0" lvl="0" indent="-342900" algn="l" defTabSz="914400" rtl="0" eaLnBrk="1" fontAlgn="base" latinLnBrk="0" hangingPunct="1">
              <a:spcAft>
                <a:spcPts val="600"/>
              </a:spcAft>
              <a:buClrTx/>
              <a:buSzTx/>
              <a:buFont typeface="Symbol" panose="05050102010706020507" pitchFamily="18"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Law and Political Stability:</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Firms operating abroad must deal with other countries’ laws and business practices and make calculations about political risk.</a:t>
            </a:r>
          </a:p>
          <a:p>
            <a:pPr marL="800100" marR="0" lvl="1" indent="-342900" algn="l" defTabSz="914400" rtl="0" eaLnBrk="1" fontAlgn="auto" latinLnBrk="0" hangingPunct="1">
              <a:spcAft>
                <a:spcPts val="600"/>
              </a:spcAft>
              <a:buClrTx/>
              <a:buSzTx/>
              <a:buFont typeface="Courier New" panose="02070309020205020404" pitchFamily="49" charset="0"/>
              <a:buChar char="o"/>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Among the risks an organization might experience abroad are </a:t>
            </a:r>
            <a:r>
              <a:rPr kumimoji="0" lang="en-US" sz="1200" b="0" i="1"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instability, expropriation, corruption,</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and </a:t>
            </a:r>
            <a:r>
              <a:rPr kumimoji="0" lang="en-US" sz="1200" b="0" i="1"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labor</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t>
            </a:r>
            <a:r>
              <a:rPr kumimoji="0" lang="en-US" sz="1200" b="0" i="1"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abuses</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Even in a developed country a company may be encounter political instability, such as riots or civil disorders.</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Firms should be concerned about </a:t>
            </a:r>
            <a:r>
              <a:rPr kumimoji="0" lang="en-US" sz="1200" b="1" i="1"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expropriation</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a government’s seizure of a domestic or foreign company’s assets.</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Although the United States is relatively free of corruption, bribery is an acceptable and frequent practice in other countries.  The </a:t>
            </a:r>
            <a:r>
              <a:rPr kumimoji="0" lang="en-US" sz="1200" b="1" i="1"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Foreign Corrupt Practices Act</a:t>
            </a: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 makes it illegal for employees of U.S. companies to make “questionable” or “dubious” contributions to political decision makers in foreign nations.</a:t>
            </a:r>
          </a:p>
          <a:p>
            <a:pPr marL="1257300" marR="0" lvl="2" indent="-342900" algn="l" defTabSz="914400" rtl="0" eaLnBrk="1" fontAlgn="auto" latinLnBrk="0" hangingPunct="1">
              <a:spcAft>
                <a:spcPts val="600"/>
              </a:spcAft>
              <a:buClrTx/>
              <a:buSzTx/>
              <a:buFont typeface="Wingdings" panose="05000000000000000000" pitchFamily="2" charset="2"/>
              <a:buChar char=""/>
              <a:tabLst/>
              <a:defRPr/>
            </a:pPr>
            <a:r>
              <a:rPr kumimoji="0" lang="en-US" sz="1200" b="0" i="0" u="none" strike="noStrike" kern="1200" cap="none"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mn-cs"/>
              </a:rPr>
              <a:t>Working conditions can be harsh, and labor abuse such as slavery occurs in some countries. </a:t>
            </a: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32</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90510475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lgn="l">
              <a:buFont typeface="+mj-lt"/>
              <a:buNone/>
            </a:pPr>
            <a:endParaRPr lang="en-US" sz="1200" i="0" kern="1200" dirty="0">
              <a:solidFill>
                <a:schemeClr val="tx1"/>
              </a:solidFill>
              <a:effectLst/>
              <a:latin typeface="+mn-lt"/>
              <a:ea typeface="+mn-ea"/>
              <a:cs typeface="+mn-cs"/>
            </a:endParaRP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33</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999130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indent="0" algn="l">
              <a:buFont typeface="+mj-lt"/>
              <a:buNone/>
            </a:pPr>
            <a:endParaRPr lang="en-US" sz="1200" i="0" kern="1200" dirty="0">
              <a:solidFill>
                <a:schemeClr val="tx1"/>
              </a:solidFill>
              <a:effectLst/>
              <a:latin typeface="+mn-lt"/>
              <a:ea typeface="+mn-ea"/>
              <a:cs typeface="+mn-cs"/>
            </a:endParaRPr>
          </a:p>
          <a:p>
            <a:pPr marL="0" indent="0" algn="l">
              <a:buFont typeface="+mj-lt"/>
              <a:buNone/>
            </a:pPr>
            <a:endParaRPr lang="en-US" sz="1200" i="0"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34</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9745742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lnSpc>
                <a:spcPct val="120000"/>
              </a:lnSpc>
              <a:spcBef>
                <a:spcPts val="1200"/>
              </a:spcBef>
              <a:spcAft>
                <a:spcPts val="600"/>
              </a:spcAft>
            </a:pPr>
            <a:r>
              <a:rPr lang="en-US" sz="1200" b="1" cap="small" dirty="0">
                <a:solidFill>
                  <a:srgbClr val="000000"/>
                </a:solidFill>
                <a:effectLst/>
                <a:latin typeface="Arial" panose="020B0604020202020204" pitchFamily="34" charset="0"/>
                <a:ea typeface="Arial" panose="020B0604020202020204" pitchFamily="34" charset="0"/>
              </a:rPr>
              <a:t>U.S. Managers on Foreign Assignments: Why Do They Fail? </a:t>
            </a:r>
          </a:p>
          <a:p>
            <a:pPr marL="342900" marR="0" lvl="0" indent="-342900" fontAlgn="base">
              <a:lnSpc>
                <a:spcPct val="120000"/>
              </a:lnSpc>
              <a:spcBef>
                <a:spcPts val="600"/>
              </a:spcBef>
              <a:spcAft>
                <a:spcPts val="600"/>
              </a:spcAft>
              <a:buFont typeface="Symbol" panose="05050102010706020507" pitchFamily="18" charset="2"/>
              <a:buChar char=""/>
            </a:pPr>
            <a:r>
              <a:rPr lang="en-US" sz="1200" b="1" i="1" dirty="0">
                <a:solidFill>
                  <a:srgbClr val="000000"/>
                </a:solidFill>
                <a:effectLst/>
                <a:latin typeface="Times New Roman" panose="02020603050405020304" pitchFamily="18" charset="0"/>
                <a:ea typeface="Arial" panose="020B0604020202020204" pitchFamily="34" charset="0"/>
              </a:rPr>
              <a:t>Expatriates</a:t>
            </a:r>
            <a:r>
              <a:rPr lang="en-US" sz="1200" dirty="0">
                <a:solidFill>
                  <a:srgbClr val="000000"/>
                </a:solidFill>
                <a:effectLst/>
                <a:latin typeface="Times New Roman" panose="02020603050405020304" pitchFamily="18" charset="0"/>
                <a:ea typeface="Arial" panose="020B0604020202020204" pitchFamily="34" charset="0"/>
              </a:rPr>
              <a:t> are people living or working in a foreign country.</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Using expatriate managers is expensive, and some expatriate managers have trouble adjusting to their host country's cultures, which can lead to poor performance, decreased well-being, and higher turnover rates.</a:t>
            </a:r>
          </a:p>
          <a:p>
            <a:pPr marL="342900" marR="0" lvl="0" indent="-342900" fontAlgn="base">
              <a:lnSpc>
                <a:spcPct val="120000"/>
              </a:lnSpc>
              <a:spcBef>
                <a:spcPts val="600"/>
              </a:spcBef>
              <a:spcAft>
                <a:spcPts val="600"/>
              </a:spcAft>
              <a:buFont typeface="Symbol" panose="05050102010706020507" pitchFamily="18" charset="2"/>
              <a:buChar char=""/>
            </a:pPr>
            <a:r>
              <a:rPr lang="en-US" sz="1200" dirty="0">
                <a:solidFill>
                  <a:srgbClr val="000000"/>
                </a:solidFill>
                <a:effectLst/>
                <a:latin typeface="Times New Roman" panose="02020603050405020304" pitchFamily="18" charset="0"/>
                <a:ea typeface="Arial" panose="020B0604020202020204" pitchFamily="34" charset="0"/>
              </a:rPr>
              <a:t>Firms who leverage expatriate managers should carefully evaluate the selection process, the ongoing support provided during the assignment, and repatriation processes once the expatriate assignment ends.  </a:t>
            </a:r>
          </a:p>
          <a:p>
            <a:pPr marL="0" indent="0" algn="l">
              <a:buFont typeface="+mj-lt"/>
              <a:buNone/>
            </a:pPr>
            <a:endParaRPr lang="en-US" sz="1200" i="1"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35</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50807159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Bef>
                <a:spcPts val="600"/>
              </a:spcBef>
              <a:spcAft>
                <a:spcPts val="600"/>
              </a:spcAft>
            </a:pP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Assessing Your Consumer Ethnocentrism</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STUDENT QUESTIONS</a:t>
            </a: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1. Are you surprised by the results? What do they suggest about your purchasing decisions? What are the pros and cons of being an ethnocentric consumer?</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Student responses will differ based on assessment results. Many students will be surprised at their high level of ethnocentrism. A lot of people have not really thought deeply about their purchasing decisions, and how ethnocentric they may be. Being ethnocentric is good to the point that it supports your nation’s economy and survival in the global market</a:t>
            </a:r>
            <a:r>
              <a:rPr lang="en-US" i="1" dirty="0">
                <a:solidFill>
                  <a:srgbClr val="000000"/>
                </a:solidFill>
                <a:latin typeface="Times New Roman" panose="02020603050405020304" pitchFamily="18" charset="0"/>
                <a:ea typeface="Arial" panose="020B0604020202020204" pitchFamily="34" charset="0"/>
                <a:cs typeface="Arial" panose="020B0604020202020204" pitchFamily="34" charset="0"/>
              </a:rPr>
              <a:t>. B</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ut being too ethnocentric causes people to be closed-minded and very nationalistic. There is an advantage to having trade around the world, and that should be appreciated to an extent.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2. How do American companies, associations, and unions encourage us to be ethnocentric consumers?</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Many American companies label products “Made in the USA” in order to promote American products as the standard of excellence. Moreover, these organizations are signaling that American products should be purchased to support the nation’s economy. Many associations and unions have been established just for American products. For example, the websites </a:t>
            </a: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hlinkClick r:id="rId3"/>
              </a:rPr>
              <a:t>www.madeintheusa.com</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and </a:t>
            </a:r>
            <a:r>
              <a:rPr lang="en-US" sz="1200" b="1" u="sng" dirty="0">
                <a:solidFill>
                  <a:srgbClr val="000000"/>
                </a:solidFill>
                <a:effectLst/>
                <a:latin typeface="Times New Roman" panose="02020603050405020304" pitchFamily="18" charset="0"/>
                <a:ea typeface="Arial" panose="020B0604020202020204" pitchFamily="34" charset="0"/>
                <a:cs typeface="Arial" panose="020B0604020202020204" pitchFamily="34" charset="0"/>
                <a:hlinkClick r:id="rId4"/>
              </a:rPr>
              <a:t>www.americansworking.com</a:t>
            </a:r>
            <a:r>
              <a:rPr lang="en-US" sz="1200" b="0" i="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 are dedicated to just pinpointing American products.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ADDITIONAL ACTIVITIES</a:t>
            </a: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In this activity, students should be assigned to groups based on their scores for Self-Assessment 4.1. Students with a high ethnocentrism score should be grouped together, and students with a low ethnocentrism score should be grouped together. Students with high ethnocentrism scores should discuss the challenges associated with ethnocentrism. Have the students consider the harm high ethnocentrism can cause at an organization. Students with low ethnocentrism scores should discuss ways to reduce ethnocentrism at their organizations (policies, behavior, etc.). Some questions to consider:</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1. How does high ethnocentrism affect behaviors in groups/teams and hinder motivation in the workplace? What diversity issues can exhibit themselves?</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2. Are students aware of any particular policies at organizations (can be current or previous employer, or something they read in the news) that target ethnocentrism? </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pPr marL="0" marR="0">
              <a:spcBef>
                <a:spcPts val="600"/>
              </a:spcBef>
              <a:spcAft>
                <a:spcPts val="600"/>
              </a:spcAft>
            </a:pPr>
            <a:r>
              <a:rPr lang="en-US" sz="1200" b="0" dirty="0">
                <a:solidFill>
                  <a:srgbClr val="000000"/>
                </a:solidFill>
                <a:effectLst/>
                <a:latin typeface="Times New Roman" panose="02020603050405020304" pitchFamily="18" charset="0"/>
                <a:ea typeface="Arial" panose="020B0604020202020204" pitchFamily="34" charset="0"/>
                <a:cs typeface="Arial" panose="020B0604020202020204" pitchFamily="34" charset="0"/>
              </a:rPr>
              <a:t>Groups should present for the class, and you should further point out challenges associated with high ethnocentrism.</a:t>
            </a:r>
            <a:endParaRPr lang="en-US" sz="1200" b="1" dirty="0">
              <a:solidFill>
                <a:srgbClr val="000000"/>
              </a:solidFill>
              <a:effectLst/>
              <a:latin typeface="Times New Roman" panose="02020603050405020304" pitchFamily="18" charset="0"/>
              <a:ea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36</a:t>
            </a:fld>
            <a:endParaRPr lang="en-US" dirty="0"/>
          </a:p>
        </p:txBody>
      </p:sp>
    </p:spTree>
    <p:extLst>
      <p:ext uri="{BB962C8B-B14F-4D97-AF65-F5344CB8AC3E}">
        <p14:creationId xmlns:p14="http://schemas.microsoft.com/office/powerpoint/2010/main" val="270364388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spcAft>
                <a:spcPts val="600"/>
              </a:spcAft>
            </a:pPr>
            <a:r>
              <a:rPr lang="en-US" b="1" dirty="0">
                <a:solidFill>
                  <a:srgbClr val="000000"/>
                </a:solidFill>
                <a:effectLst/>
                <a:latin typeface="Times New Roman" panose="02020603050405020304" pitchFamily="18" charset="0"/>
                <a:ea typeface="Times New Roman" panose="02020603050405020304" pitchFamily="18" charset="0"/>
              </a:rPr>
              <a:t>Hot Seat is located in Teacher Resources, Videos  </a:t>
            </a:r>
          </a:p>
          <a:p>
            <a:pPr marL="0" marR="0">
              <a:spcAft>
                <a:spcPts val="600"/>
              </a:spcAft>
            </a:pPr>
            <a:r>
              <a:rPr lang="en-US" b="1" dirty="0">
                <a:solidFill>
                  <a:srgbClr val="000000"/>
                </a:solidFill>
                <a:effectLst/>
                <a:latin typeface="Times New Roman" panose="02020603050405020304" pitchFamily="18" charset="0"/>
                <a:ea typeface="Times New Roman" panose="02020603050405020304" pitchFamily="18" charset="0"/>
              </a:rPr>
              <a:t>Context</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pPr>
            <a:r>
              <a:rPr lang="en-US" dirty="0">
                <a:solidFill>
                  <a:srgbClr val="000000"/>
                </a:solidFill>
                <a:effectLst/>
                <a:latin typeface="Times New Roman" panose="02020603050405020304" pitchFamily="18" charset="0"/>
                <a:ea typeface="Times New Roman" panose="02020603050405020304" pitchFamily="18" charset="0"/>
              </a:rPr>
              <a:t>Sebastian Vail, an American distributor, travels to visit Akari Tanaka of Kokoro Pharmaceuticals in Japan. The organizations are negotiating a distribution agreement, and during the meeting it becomes apparent that both Sebastian and Akari have different cultural expectations that are not being met.</a:t>
            </a:r>
          </a:p>
          <a:p>
            <a:pPr>
              <a:spcAft>
                <a:spcPts val="600"/>
              </a:spcAft>
            </a:pPr>
            <a:r>
              <a:rPr lang="en-US" kern="0" dirty="0">
                <a:solidFill>
                  <a:srgbClr val="000000"/>
                </a:solidFill>
                <a:effectLst/>
                <a:latin typeface="Times New Roman" panose="02020603050405020304" pitchFamily="18" charset="0"/>
                <a:ea typeface="Times New Roman" panose="02020603050405020304" pitchFamily="18" charset="0"/>
              </a:rPr>
              <a:t>We want you to examine this case from Sebastian’s perspective.</a:t>
            </a:r>
          </a:p>
          <a:p>
            <a:pPr marL="0" marR="0" algn="ctr">
              <a:spcAft>
                <a:spcPts val="600"/>
              </a:spcAft>
              <a:tabLst>
                <a:tab pos="2346960" algn="l"/>
              </a:tabLst>
            </a:pPr>
            <a:r>
              <a:rPr lang="en-US" b="1" dirty="0">
                <a:solidFill>
                  <a:srgbClr val="333333"/>
                </a:solidFill>
                <a:effectLst/>
                <a:latin typeface="Times New Roman" panose="02020603050405020304" pitchFamily="18" charset="0"/>
                <a:ea typeface="Times New Roman" panose="02020603050405020304" pitchFamily="18" charset="0"/>
              </a:rPr>
              <a:t>Video Stop Time</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tabLst>
                <a:tab pos="2346960" algn="l"/>
              </a:tabLst>
            </a:pPr>
            <a:r>
              <a:rPr lang="en-US" b="1" dirty="0">
                <a:solidFill>
                  <a:srgbClr val="000000"/>
                </a:solidFill>
                <a:effectLst/>
                <a:latin typeface="Times New Roman" panose="02020603050405020304" pitchFamily="18" charset="0"/>
                <a:ea typeface="Calibri" panose="020F0502020204030204" pitchFamily="34" charset="0"/>
              </a:rPr>
              <a:t>Stage of Decision Making</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tabLst>
                <a:tab pos="2346960" algn="l"/>
              </a:tabLst>
            </a:pPr>
            <a:r>
              <a:rPr lang="en-US" b="1" dirty="0">
                <a:solidFill>
                  <a:srgbClr val="000000"/>
                </a:solidFill>
                <a:effectLst/>
                <a:latin typeface="Times New Roman" panose="02020603050405020304" pitchFamily="18" charset="0"/>
                <a:ea typeface="Times New Roman" panose="02020603050405020304" pitchFamily="18" charset="0"/>
              </a:rPr>
              <a:t>Processing Guidelines and Probes</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tabLst>
                <a:tab pos="2346960" algn="l"/>
              </a:tabLst>
            </a:pPr>
            <a:r>
              <a:rPr lang="en-US" b="1" dirty="0">
                <a:solidFill>
                  <a:srgbClr val="333333"/>
                </a:solidFill>
                <a:effectLst/>
                <a:latin typeface="Times New Roman" panose="02020603050405020304" pitchFamily="18" charset="0"/>
                <a:ea typeface="Times New Roman" panose="02020603050405020304" pitchFamily="18" charset="0"/>
              </a:rPr>
              <a:t>Stop @ 1:28</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tabLst>
                <a:tab pos="2346960" algn="l"/>
              </a:tabLst>
            </a:pPr>
            <a:r>
              <a:rPr lang="en-US" dirty="0">
                <a:solidFill>
                  <a:srgbClr val="000000"/>
                </a:solidFill>
                <a:effectLst/>
                <a:latin typeface="Times New Roman" panose="02020603050405020304" pitchFamily="18" charset="0"/>
                <a:ea typeface="Calibri" panose="020F0502020204030204" pitchFamily="34" charset="0"/>
              </a:rPr>
              <a:t>Define the problem</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This is the point where the problem becomes apparent, but Mr. Vail does not see it unfolding.  It is evidenced in Akari Tanaka’s reluctance to jump into an analysis of the contract.  Ask your students the following questions to arrive at a problem statement: (1) What is Akari’s goal in this scenario (it’s to get to know Mr. Vail and secondarily to discuss the proposed contract).   (2) What is Sebastian’s goal (to get someone from Kokoro Pharmaceuticals to sign a contract)?  The problem or gap for Mr. Vail is that Ms. Tanaka is not willing to sign the contract at this point or to refer it on to her boss.</a:t>
            </a:r>
          </a:p>
          <a:p>
            <a:pPr marL="0" marR="0" algn="ctr">
              <a:spcAft>
                <a:spcPts val="600"/>
              </a:spcAft>
              <a:tabLst>
                <a:tab pos="2346960" algn="l"/>
              </a:tabLst>
            </a:pPr>
            <a:r>
              <a:rPr lang="en-US" b="1" dirty="0">
                <a:solidFill>
                  <a:srgbClr val="333333"/>
                </a:solidFill>
                <a:effectLst/>
                <a:latin typeface="Times New Roman" panose="02020603050405020304" pitchFamily="18" charset="0"/>
                <a:ea typeface="Times New Roman" panose="02020603050405020304" pitchFamily="18" charset="0"/>
              </a:rPr>
              <a:t>Stop @ 2:07</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tabLst>
                <a:tab pos="2346960" algn="l"/>
              </a:tabLst>
            </a:pPr>
            <a:r>
              <a:rPr lang="en-US" dirty="0">
                <a:solidFill>
                  <a:srgbClr val="000000"/>
                </a:solidFill>
                <a:effectLst/>
                <a:latin typeface="Times New Roman" panose="02020603050405020304" pitchFamily="18" charset="0"/>
                <a:ea typeface="Calibri" panose="020F0502020204030204" pitchFamily="34" charset="0"/>
              </a:rPr>
              <a:t>Causes of problem</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As you begin to investigate causes, write the word causes on a whiteboard and keep track of all that comes up during the rest of your discussion about the video.</a:t>
            </a: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Ask students the following: (1) What message is Akari trying to get across to Sebastian? (2) What is Sebastian not seeing about cross-cultural differences? (2) To what extent is Sebastian being ethnocentric? Have students describe the specific behaviors they are seeing. The very first one was displayed in the previous segment of the video when Sebastian entered Akari’s office without knocking.</a:t>
            </a:r>
          </a:p>
          <a:p>
            <a:pPr marL="0" marR="0" algn="ctr">
              <a:spcAft>
                <a:spcPts val="600"/>
              </a:spcAft>
              <a:tabLst>
                <a:tab pos="2346960" algn="l"/>
              </a:tabLst>
            </a:pPr>
            <a:r>
              <a:rPr lang="en-US" b="1" dirty="0">
                <a:solidFill>
                  <a:srgbClr val="333333"/>
                </a:solidFill>
                <a:effectLst/>
                <a:latin typeface="Times New Roman" panose="02020603050405020304" pitchFamily="18" charset="0"/>
                <a:ea typeface="Times New Roman" panose="02020603050405020304" pitchFamily="18" charset="0"/>
              </a:rPr>
              <a:t>Stop @ 3:46</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pPr>
            <a:r>
              <a:rPr lang="en-US" dirty="0">
                <a:solidFill>
                  <a:srgbClr val="000000"/>
                </a:solidFill>
                <a:effectLst/>
                <a:latin typeface="Times New Roman" panose="02020603050405020304" pitchFamily="18" charset="0"/>
                <a:ea typeface="Calibri" panose="020F0502020204030204" pitchFamily="34" charset="0"/>
              </a:rPr>
              <a:t>Causes of problem</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pPr>
            <a:r>
              <a:rPr lang="en-US" dirty="0">
                <a:solidFill>
                  <a:srgbClr val="000000"/>
                </a:solidFill>
                <a:effectLst/>
                <a:latin typeface="Times New Roman" panose="02020603050405020304" pitchFamily="18" charset="0"/>
                <a:ea typeface="Times New Roman" panose="02020603050405020304" pitchFamily="18" charset="0"/>
              </a:rPr>
              <a:t>Ask students why Akari continues to avoid delving into the details of the contract.  Explore the causes of Akari’s behavior by focusing on the extent to which the Globe’s cultural dimensions are the causes of the problem. Ask, “which of the globe dimensions are underlying causes of the interaction between these two individuals?” (Uncertainty avoidance is one clear contributor. Institutional collectivism and assertiveness are two additional dimensions that could be playing a role.  Have students consider the role of these dimensions in the interaction.) </a:t>
            </a:r>
          </a:p>
          <a:p>
            <a:pPr marL="0" marR="0" algn="ctr">
              <a:spcAft>
                <a:spcPts val="600"/>
              </a:spcAft>
              <a:tabLst>
                <a:tab pos="2346960" algn="l"/>
              </a:tabLst>
            </a:pPr>
            <a:r>
              <a:rPr lang="en-US" b="1" dirty="0">
                <a:solidFill>
                  <a:srgbClr val="333333"/>
                </a:solidFill>
                <a:effectLst/>
                <a:latin typeface="Times New Roman" panose="02020603050405020304" pitchFamily="18" charset="0"/>
                <a:ea typeface="Times New Roman" panose="02020603050405020304" pitchFamily="18" charset="0"/>
              </a:rPr>
              <a:t>Stop @ 5:04</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pPr>
            <a:r>
              <a:rPr lang="en-US" dirty="0">
                <a:solidFill>
                  <a:srgbClr val="000000"/>
                </a:solidFill>
                <a:effectLst/>
                <a:latin typeface="Times New Roman" panose="02020603050405020304" pitchFamily="18" charset="0"/>
                <a:ea typeface="Calibri" panose="020F0502020204030204" pitchFamily="34" charset="0"/>
              </a:rPr>
              <a:t>Causes of problem</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pPr>
            <a:r>
              <a:rPr lang="en-US" dirty="0">
                <a:solidFill>
                  <a:srgbClr val="000000"/>
                </a:solidFill>
                <a:effectLst/>
                <a:latin typeface="Times New Roman" panose="02020603050405020304" pitchFamily="18" charset="0"/>
                <a:ea typeface="Times New Roman" panose="02020603050405020304" pitchFamily="18" charset="0"/>
              </a:rPr>
              <a:t>Ask students why Akari most likely arranged for Mr. Kaito Kobayashi to join the meeting.  Again, you can explore the Globe cultural dimensions.  Probe into how uncertainty avoidance and institutional collectivism may be playing a role in the video. Is Sebastian missing an opportunity here?  How might he have responded differently when meeting Kaito? You could ask someone to role play this interaction and then get feedback on its effectiveness. You might try a few different ideas.</a:t>
            </a:r>
          </a:p>
          <a:p>
            <a:pPr marL="0" marR="0" algn="ctr">
              <a:spcAft>
                <a:spcPts val="600"/>
              </a:spcAft>
              <a:tabLst>
                <a:tab pos="2346960" algn="l"/>
              </a:tabLst>
            </a:pPr>
            <a:r>
              <a:rPr lang="en-US" b="1" dirty="0">
                <a:solidFill>
                  <a:srgbClr val="333333"/>
                </a:solidFill>
                <a:effectLst/>
                <a:latin typeface="Times New Roman" panose="02020603050405020304" pitchFamily="18" charset="0"/>
                <a:ea typeface="Times New Roman" panose="02020603050405020304" pitchFamily="18" charset="0"/>
              </a:rPr>
              <a:t>Stop @ 7:10</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tabLst>
                <a:tab pos="2346960" algn="l"/>
              </a:tabLst>
            </a:pPr>
            <a:r>
              <a:rPr lang="en-US" dirty="0">
                <a:solidFill>
                  <a:srgbClr val="000000"/>
                </a:solidFill>
                <a:effectLst/>
                <a:latin typeface="Times New Roman" panose="02020603050405020304" pitchFamily="18" charset="0"/>
                <a:ea typeface="Calibri" panose="020F0502020204030204" pitchFamily="34" charset="0"/>
              </a:rPr>
              <a:t>Causes of problem</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Is Sebastian making the same cross-cultural errors again? Is he being ethnocentric? Is he offensive?  This would be a good time to explore what Sebastian might do to save the deal and improve how he is being perceived.</a:t>
            </a: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It’s time to summarize the causes of the problem, which is that Akari is not willing to explore the details of the contract or to take Mr. Vail to see Mr. Sato.  Create a final list of causes on the board and then have students identify the top three. You can use the voting procedures described in the TRM Orientation Guide. </a:t>
            </a:r>
          </a:p>
          <a:p>
            <a:pPr marL="0" marR="0" algn="ctr">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 </a:t>
            </a:r>
            <a:r>
              <a:rPr lang="en-US" dirty="0">
                <a:solidFill>
                  <a:srgbClr val="000000"/>
                </a:solidFill>
                <a:effectLst/>
                <a:latin typeface="Times New Roman" panose="02020603050405020304" pitchFamily="18" charset="0"/>
                <a:ea typeface="Calibri" panose="020F0502020204030204" pitchFamily="34" charset="0"/>
              </a:rPr>
              <a:t>Alternative Solutions and Final Solution</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Once you have identified the top three causes, put students in groups and ask them to propose alternative solutions for solving the problem.  Ask them to consider the exact stage of the meeting and to explore alternatives for fixing the cross-cultural errors that have been made.  In other words, treat this situation as a clean slate and have students propose specific solutions for overcoming the problem.  They could be short-term or long-term solutions. Students must consider whether this problem can be fixed in the short term. Allow them 10 minutes to identify alternatives and then select the one they believe is most effective. Remind them of Sebastian’s goal.  </a:t>
            </a: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Have each group report out its favored solution and record them on a whiteboard.  Clean them up so that you have a final set of alternatives that are mutually exclusive.  Now ask volunteers to argue for their preferred solution—give them 30 seconds to one minute to make their case.  Try to get someone to argue for each alternative. Next, have students vote on a preferred alternative using a voting procedure described in the TRM Orientation Guide.  </a:t>
            </a: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 Once this is done, play the rest of the video.  Ask students what they think will happen if Sebastian does not change his approach.</a:t>
            </a:r>
          </a:p>
          <a:p>
            <a:pPr marL="0" marR="0" algn="ctr">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 </a:t>
            </a:r>
            <a:r>
              <a:rPr lang="en-US" b="1" dirty="0">
                <a:solidFill>
                  <a:srgbClr val="333333"/>
                </a:solidFill>
                <a:effectLst/>
                <a:latin typeface="Times New Roman" panose="02020603050405020304" pitchFamily="18" charset="0"/>
                <a:ea typeface="Times New Roman" panose="02020603050405020304" pitchFamily="18" charset="0"/>
              </a:rPr>
              <a:t>Stop @ 7:58</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lgn="ctr">
              <a:spcAft>
                <a:spcPts val="600"/>
              </a:spcAft>
              <a:tabLst>
                <a:tab pos="2346960" algn="l"/>
              </a:tabLst>
            </a:pPr>
            <a:r>
              <a:rPr lang="en-US" dirty="0">
                <a:solidFill>
                  <a:srgbClr val="000000"/>
                </a:solidFill>
                <a:effectLst/>
                <a:latin typeface="Times New Roman" panose="02020603050405020304" pitchFamily="18" charset="0"/>
                <a:ea typeface="Calibri" panose="020F0502020204030204" pitchFamily="34" charset="0"/>
              </a:rPr>
              <a:t>Solutions</a:t>
            </a:r>
            <a:endParaRPr lang="en-US" dirty="0">
              <a:solidFill>
                <a:srgbClr val="000000"/>
              </a:solidFill>
              <a:effectLst/>
              <a:latin typeface="Times New Roman" panose="02020603050405020304" pitchFamily="18" charset="0"/>
              <a:ea typeface="Times New Roman" panose="02020603050405020304" pitchFamily="18" charset="0"/>
            </a:endParaRP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Ask students if they are surprised by what transpired.  </a:t>
            </a:r>
          </a:p>
          <a:p>
            <a:pPr marL="0" marR="0">
              <a:spcAft>
                <a:spcPts val="600"/>
              </a:spcAft>
              <a:tabLst>
                <a:tab pos="2346960" algn="l"/>
              </a:tabLst>
            </a:pPr>
            <a:r>
              <a:rPr lang="en-US" dirty="0">
                <a:solidFill>
                  <a:srgbClr val="000000"/>
                </a:solidFill>
                <a:effectLst/>
                <a:latin typeface="Times New Roman" panose="02020603050405020304" pitchFamily="18" charset="0"/>
                <a:ea typeface="Times New Roman" panose="02020603050405020304" pitchFamily="18" charset="0"/>
              </a:rPr>
              <a:t>From here you can play the final segment that shows Sebastian and Akari’s perspectives.  Explore students’ thoughts about Sebastian and his inability to apply cross-cultural differences.  End by asking for students’ biggest takeaway from the analysis of the video.  </a:t>
            </a:r>
          </a:p>
          <a:p>
            <a:pPr>
              <a:spcAft>
                <a:spcPts val="600"/>
              </a:spcAft>
            </a:pPr>
            <a:endParaRPr lang="en-US" kern="0" dirty="0">
              <a:solidFill>
                <a:srgbClr val="000000"/>
              </a:solidFill>
              <a:effectLst/>
              <a:latin typeface="Times New Roman" panose="02020603050405020304" pitchFamily="18" charset="0"/>
              <a:ea typeface="Times New Roman" panose="02020603050405020304" pitchFamily="18" charset="0"/>
            </a:endParaRPr>
          </a:p>
          <a:p>
            <a:pPr>
              <a:spcAft>
                <a:spcPts val="600"/>
              </a:spcAft>
            </a:pPr>
            <a:endParaRPr lang="en-US" kern="0" dirty="0">
              <a:solidFill>
                <a:srgbClr val="000000"/>
              </a:solidFill>
              <a:effectLst/>
              <a:latin typeface="Times New Roman" panose="02020603050405020304" pitchFamily="18" charset="0"/>
            </a:endParaRPr>
          </a:p>
          <a:p>
            <a:pPr>
              <a:spcAft>
                <a:spcPts val="600"/>
              </a:spcAft>
            </a:pPr>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37</a:t>
            </a:fld>
            <a:endParaRPr lang="en-US" dirty="0"/>
          </a:p>
        </p:txBody>
      </p:sp>
    </p:spTree>
    <p:extLst>
      <p:ext uri="{BB962C8B-B14F-4D97-AF65-F5344CB8AC3E}">
        <p14:creationId xmlns:p14="http://schemas.microsoft.com/office/powerpoint/2010/main" val="387726177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3"/>
        <p:cNvGrpSpPr/>
        <p:nvPr/>
      </p:nvGrpSpPr>
      <p:grpSpPr>
        <a:xfrm>
          <a:off x="0" y="0"/>
          <a:ext cx="0" cy="0"/>
          <a:chOff x="0" y="0"/>
          <a:chExt cx="0" cy="0"/>
        </a:xfrm>
      </p:grpSpPr>
      <p:sp>
        <p:nvSpPr>
          <p:cNvPr id="484" name="Google Shape;484;p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5" name="Google Shape;485;p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600"/>
              </a:spcBef>
              <a:spcAft>
                <a:spcPts val="600"/>
              </a:spcAft>
              <a:buClrTx/>
              <a:buSzTx/>
              <a:buFontTx/>
              <a:buNone/>
              <a:tabLst>
                <a:tab pos="914400" algn="l"/>
                <a:tab pos="1216025" algn="l"/>
                <a:tab pos="1517650" algn="l"/>
                <a:tab pos="1828800" algn="l"/>
              </a:tabLst>
              <a:defRPr/>
            </a:pPr>
            <a:r>
              <a:rPr kumimoji="0" lang="en-US" sz="1200" b="1" i="0" u="none" strike="noStrike" kern="1200" cap="small" spc="0" normalizeH="0" baseline="0" noProof="0" dirty="0">
                <a:ln>
                  <a:noFill/>
                </a:ln>
                <a:solidFill>
                  <a:srgbClr val="000000"/>
                </a:solidFill>
                <a:effectLst/>
                <a:uLnTx/>
                <a:uFillTx/>
                <a:latin typeface="Times New Roman" panose="02020603050405020304" pitchFamily="18" charset="0"/>
                <a:ea typeface="Arial" panose="020B0604020202020204" pitchFamily="34" charset="0"/>
                <a:cs typeface="Times New Roman" panose="02020603050405020304" pitchFamily="18" charset="0"/>
              </a:rPr>
              <a:t>SUMMARY</a:t>
            </a:r>
            <a:endParaRPr kumimoji="0" lang="en-US" sz="1200" b="1" i="0" u="none" strike="noStrike" kern="1200" cap="small" spc="0" normalizeH="0" baseline="0" noProof="0" dirty="0">
              <a:ln>
                <a:noFill/>
              </a:ln>
              <a:solidFill>
                <a:srgbClr val="C00000"/>
              </a:solidFill>
              <a:effectLst/>
              <a:uLnTx/>
              <a:uFillTx/>
              <a:latin typeface="Times New Roman" panose="02020603050405020304" pitchFamily="18" charset="0"/>
              <a:ea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Students may believe that globalization does not affect their career readiness, but in our globally connected, 24/7 business environment, most students will participate in the global economy.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Times New Roman" panose="02020603050405020304" pitchFamily="18" charset="0"/>
                <a:ea typeface="Times New Roman" panose="02020603050405020304" pitchFamily="18" charset="0"/>
                <a:cs typeface="+mn-cs"/>
              </a:rPr>
              <a:t>This chapter’s Executive Interview Series video featuring Fred Lund (SVP Global Development and Sustainability at Domino’s Inc), Alexis Garcin (Chairman &amp; President, Michelin North America, Inc.), and Estella Woo (Director, Corporate Venture Building, Bosch North America) discuss the importance of career readiness skills related to global management. They emphasize whether you work in the United States or abroad, you need to understand, embrace, and use cultural awareness to enhance your personal and professional relationships.</a:t>
            </a:r>
          </a:p>
        </p:txBody>
      </p:sp>
      <p:sp>
        <p:nvSpPr>
          <p:cNvPr id="486" name="Google Shape;486;p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38</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42523775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9"/>
        <p:cNvGrpSpPr/>
        <p:nvPr/>
      </p:nvGrpSpPr>
      <p:grpSpPr>
        <a:xfrm>
          <a:off x="0" y="0"/>
          <a:ext cx="0" cy="0"/>
          <a:chOff x="0" y="0"/>
          <a:chExt cx="0" cy="0"/>
        </a:xfrm>
      </p:grpSpPr>
      <p:sp>
        <p:nvSpPr>
          <p:cNvPr id="230" name="Google Shape;230;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1" name="Google Shape;231;p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a:spcAft>
                <a:spcPts val="600"/>
              </a:spcAft>
            </a:pPr>
            <a:r>
              <a:rPr lang="en-US" sz="1200" b="1" cap="small" dirty="0">
                <a:solidFill>
                  <a:srgbClr val="000000"/>
                </a:solidFill>
                <a:effectLst/>
                <a:latin typeface="Arial" panose="020B0604020202020204" pitchFamily="34" charset="0"/>
                <a:ea typeface="Arial" panose="020B0604020202020204" pitchFamily="34" charset="0"/>
              </a:rPr>
              <a:t>Enhancing The Career Readiness Competency of Diversity, Equity, and Inclusion</a:t>
            </a:r>
          </a:p>
          <a:p>
            <a:pPr marL="342900" marR="0" lvl="0" indent="-342900" fontAlgn="base">
              <a:spcAft>
                <a:spcPts val="600"/>
              </a:spcAft>
              <a:buFont typeface="Symbol" panose="05050102010706020507" pitchFamily="18" charset="2"/>
              <a:buChar char=""/>
            </a:pPr>
            <a:r>
              <a:rPr lang="en-US" sz="1200" b="1" dirty="0">
                <a:solidFill>
                  <a:srgbClr val="000000"/>
                </a:solidFill>
                <a:effectLst/>
                <a:latin typeface="Times New Roman" panose="02020603050405020304" pitchFamily="18" charset="0"/>
                <a:ea typeface="Arial" panose="020B0604020202020204" pitchFamily="34" charset="0"/>
              </a:rPr>
              <a:t>Listen and Observe.</a:t>
            </a:r>
            <a:endParaRPr lang="en-US" sz="1200" dirty="0">
              <a:solidFill>
                <a:srgbClr val="000000"/>
              </a:solidFill>
              <a:effectLst/>
              <a:latin typeface="Times New Roman" panose="02020603050405020304" pitchFamily="18" charset="0"/>
              <a:ea typeface="Arial" panose="020B0604020202020204" pitchFamily="34" charset="0"/>
            </a:endParaRPr>
          </a:p>
          <a:p>
            <a:pPr marL="457200" marR="0" indent="0">
              <a:spcAft>
                <a:spcPts val="600"/>
              </a:spcAft>
            </a:pPr>
            <a:r>
              <a:rPr lang="en-US" sz="1200" dirty="0">
                <a:solidFill>
                  <a:srgbClr val="211D1E"/>
                </a:solidFill>
                <a:effectLst/>
                <a:latin typeface="Times New Roman" panose="02020603050405020304" pitchFamily="18" charset="0"/>
                <a:ea typeface="Arial" panose="020B0604020202020204" pitchFamily="34" charset="0"/>
              </a:rPr>
              <a:t>Take the perspective of a native when interacting with others in a new cultural context. Listening and observing are the foundations of this kind of perspective taking.</a:t>
            </a:r>
            <a:endParaRPr lang="en-US" sz="1200" dirty="0">
              <a:solidFill>
                <a:srgbClr val="000000"/>
              </a:solidFill>
              <a:effectLst/>
              <a:latin typeface="Times New Roman" panose="02020603050405020304" pitchFamily="18" charset="0"/>
              <a:ea typeface="Arial" panose="020B0604020202020204" pitchFamily="34" charset="0"/>
            </a:endParaRPr>
          </a:p>
          <a:p>
            <a:pPr marL="342900" marR="0" lvl="0" indent="-342900" fontAlgn="base">
              <a:spcAft>
                <a:spcPts val="600"/>
              </a:spcAft>
              <a:buFont typeface="Symbol" panose="05050102010706020507" pitchFamily="18" charset="2"/>
              <a:buChar char=""/>
            </a:pPr>
            <a:r>
              <a:rPr lang="en-US" sz="1200" b="1" dirty="0">
                <a:solidFill>
                  <a:srgbClr val="000000"/>
                </a:solidFill>
                <a:effectLst/>
                <a:latin typeface="Times New Roman" panose="02020603050405020304" pitchFamily="18" charset="0"/>
                <a:ea typeface="Arial" panose="020B0604020202020204" pitchFamily="34" charset="0"/>
              </a:rPr>
              <a:t>Become Aware of the Context.</a:t>
            </a:r>
            <a:endParaRPr lang="en-US" sz="1200" dirty="0">
              <a:solidFill>
                <a:srgbClr val="000000"/>
              </a:solidFill>
              <a:effectLst/>
              <a:latin typeface="Times New Roman" panose="02020603050405020304" pitchFamily="18" charset="0"/>
              <a:ea typeface="Arial" panose="020B0604020202020204" pitchFamily="34" charset="0"/>
            </a:endParaRPr>
          </a:p>
          <a:p>
            <a:pPr marL="457200" marR="0">
              <a:spcAft>
                <a:spcPts val="600"/>
              </a:spcAft>
            </a:pPr>
            <a:r>
              <a:rPr lang="en-US" sz="1200" b="1" i="1" dirty="0">
                <a:effectLst/>
                <a:latin typeface="Times New Roman" panose="02020603050405020304" pitchFamily="18" charset="0"/>
                <a:ea typeface="Arial" panose="020B0604020202020204" pitchFamily="34" charset="0"/>
              </a:rPr>
              <a:t>Context</a:t>
            </a:r>
            <a:r>
              <a:rPr lang="en-US" sz="1200" b="1" dirty="0">
                <a:effectLst/>
                <a:latin typeface="Times New Roman" panose="02020603050405020304" pitchFamily="18" charset="0"/>
                <a:ea typeface="Arial" panose="020B0604020202020204" pitchFamily="34" charset="0"/>
              </a:rPr>
              <a:t> </a:t>
            </a:r>
            <a:r>
              <a:rPr lang="en-US" sz="1200" dirty="0">
                <a:effectLst/>
                <a:latin typeface="Times New Roman" panose="02020603050405020304" pitchFamily="18" charset="0"/>
                <a:ea typeface="Arial" panose="020B0604020202020204" pitchFamily="34" charset="0"/>
              </a:rPr>
              <a:t>refers to the situational or environmental characteristics that influence our behavior. Increasing contextual awareness requires answering these four questions:</a:t>
            </a:r>
            <a:endParaRPr lang="en-US" sz="1200" dirty="0">
              <a:effectLst/>
              <a:latin typeface="Times New Roman" panose="02020603050405020304" pitchFamily="18" charset="0"/>
              <a:ea typeface="Times New Roman" panose="02020603050405020304" pitchFamily="18" charset="0"/>
            </a:endParaRP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What do you know? </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What don’t you know or understand? </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What do you need to know or understand better? </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How can you learn? What resources and support do you need?</a:t>
            </a:r>
          </a:p>
          <a:p>
            <a:pPr marL="342900" marR="0" lvl="0" indent="-342900" fontAlgn="base">
              <a:spcAft>
                <a:spcPts val="600"/>
              </a:spcAft>
              <a:buFont typeface="Symbol" panose="05050102010706020507" pitchFamily="18" charset="2"/>
              <a:buChar char=""/>
            </a:pPr>
            <a:r>
              <a:rPr lang="en-US" sz="1200" b="1" dirty="0">
                <a:solidFill>
                  <a:srgbClr val="000000"/>
                </a:solidFill>
                <a:effectLst/>
                <a:latin typeface="Times New Roman" panose="02020603050405020304" pitchFamily="18" charset="0"/>
                <a:ea typeface="Arial" panose="020B0604020202020204" pitchFamily="34" charset="0"/>
              </a:rPr>
              <a:t>Choose Something Basic.</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Try to learn another language if you plan to work overseas or in a context where many people speak another language. Even a small effort shows respect and promotes cultural sensitivity.</a:t>
            </a:r>
          </a:p>
          <a:p>
            <a:pPr marL="800100" marR="0" lvl="1" indent="-342900">
              <a:spcAft>
                <a:spcPts val="600"/>
              </a:spcAft>
              <a:buFont typeface="Courier New" panose="02070309020205020404" pitchFamily="49" charset="0"/>
              <a:buChar char="o"/>
            </a:pPr>
            <a:r>
              <a:rPr lang="en-US" sz="1200" dirty="0">
                <a:solidFill>
                  <a:srgbClr val="000000"/>
                </a:solidFill>
                <a:effectLst/>
                <a:latin typeface="Times New Roman" panose="02020603050405020304" pitchFamily="18" charset="0"/>
                <a:ea typeface="Arial" panose="020B0604020202020204" pitchFamily="34" charset="0"/>
              </a:rPr>
              <a:t>Consider the different components of culture (e.g., language, religion, traditions, world events, etc.) and make an effort to expose yourself to a different component of a different culture on a regular basis.</a:t>
            </a:r>
          </a:p>
          <a:p>
            <a:pPr marL="0" indent="0" algn="l">
              <a:spcAft>
                <a:spcPts val="600"/>
              </a:spcAft>
              <a:buFont typeface="+mj-lt"/>
              <a:buNone/>
            </a:pPr>
            <a:endParaRPr lang="en-US" sz="1200" i="1" kern="1200" dirty="0">
              <a:solidFill>
                <a:schemeClr val="tx1"/>
              </a:solidFill>
              <a:effectLst/>
              <a:latin typeface="+mn-lt"/>
              <a:ea typeface="+mn-ea"/>
              <a:cs typeface="+mn-cs"/>
            </a:endParaRPr>
          </a:p>
        </p:txBody>
      </p:sp>
      <p:sp>
        <p:nvSpPr>
          <p:cNvPr id="232" name="Google Shape;232;p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39</a:t>
            </a:fld>
            <a:endParaRPr kumimoji="0" sz="1200" b="0" i="0" u="none" strike="noStrike" kern="0" cap="none" spc="0" normalizeH="0" baseline="0" noProof="0" dirty="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49249554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11EAFC-2808-4ADF-AF87-F7B5ACA203B3}" type="slidenum">
              <a:rPr lang="en-US" smtClean="0"/>
              <a:pPr/>
              <a:t>40</a:t>
            </a:fld>
            <a:endParaRPr lang="en-US" dirty="0"/>
          </a:p>
        </p:txBody>
      </p:sp>
    </p:spTree>
    <p:extLst>
      <p:ext uri="{BB962C8B-B14F-4D97-AF65-F5344CB8AC3E}">
        <p14:creationId xmlns:p14="http://schemas.microsoft.com/office/powerpoint/2010/main" val="1502313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tiff"/><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tiff"/><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7.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7.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W/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346105" y="2099014"/>
            <a:ext cx="3863458" cy="3863458"/>
            <a:chOff x="331115" y="2099014"/>
            <a:chExt cx="3863458" cy="3863458"/>
          </a:xfrm>
        </p:grpSpPr>
        <p:sp>
          <p:nvSpPr>
            <p:cNvPr id="13" name="Rectangle 12">
              <a:extLst>
                <a:ext uri="{FF2B5EF4-FFF2-40B4-BE49-F238E27FC236}">
                  <a16:creationId xmlns:a16="http://schemas.microsoft.com/office/drawing/2014/main" id="{FD9DDEA9-6897-2B48-BA6A-9075880AA615}"/>
                </a:ext>
              </a:extLst>
            </p:cNvPr>
            <p:cNvSpPr/>
            <p:nvPr userDrawn="1"/>
          </p:nvSpPr>
          <p:spPr>
            <a:xfrm>
              <a:off x="331115" y="2099014"/>
              <a:ext cx="3863458" cy="386345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52AD1ADE-6D88-5C48-9EEF-7E081C733011}"/>
                </a:ext>
              </a:extLst>
            </p:cNvPr>
            <p:cNvSpPr/>
            <p:nvPr userDrawn="1"/>
          </p:nvSpPr>
          <p:spPr>
            <a:xfrm>
              <a:off x="467612" y="2368353"/>
              <a:ext cx="3457621" cy="3457621"/>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599258" y="2898475"/>
              <a:ext cx="2793799" cy="2792652"/>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p:ph type="ctrTitle" hasCustomPrompt="1"/>
          </p:nvPr>
        </p:nvSpPr>
        <p:spPr>
          <a:xfrm>
            <a:off x="621792" y="3140014"/>
            <a:ext cx="2788920" cy="1157665"/>
          </a:xfrm>
          <a:prstGeom prst="rect">
            <a:avLst/>
          </a:prstGeom>
        </p:spPr>
        <p:txBody>
          <a:bodyPr anchor="b">
            <a:noAutofit/>
          </a:bodyPr>
          <a:lstStyle>
            <a:lvl1pPr algn="l">
              <a:lnSpc>
                <a:spcPct val="100000"/>
              </a:lnSpc>
              <a:defRPr sz="2600" b="1">
                <a:solidFill>
                  <a:schemeClr val="bg1"/>
                </a:solidFill>
              </a:defRPr>
            </a:lvl1pPr>
          </a:lstStyle>
          <a:p>
            <a:r>
              <a:rPr lang="en-US"/>
              <a:t>Presentation Title</a:t>
            </a:r>
          </a:p>
        </p:txBody>
      </p:sp>
      <p:sp>
        <p:nvSpPr>
          <p:cNvPr id="8" name="Subtitle"/>
          <p:cNvSpPr>
            <a:spLocks noGrp="1"/>
          </p:cNvSpPr>
          <p:nvPr>
            <p:ph type="subTitle" idx="1" hasCustomPrompt="1"/>
          </p:nvPr>
        </p:nvSpPr>
        <p:spPr>
          <a:xfrm>
            <a:off x="621792" y="4261103"/>
            <a:ext cx="2788920" cy="612821"/>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271080"/>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p:ph type="body" sz="quarter" idx="10" hasCustomPrompt="1"/>
          </p:nvPr>
        </p:nvSpPr>
        <p:spPr>
          <a:xfrm>
            <a:off x="621792" y="5093208"/>
            <a:ext cx="2788920" cy="576185"/>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Extra Text</a:t>
            </a:r>
          </a:p>
        </p:txBody>
      </p:sp>
      <p:pic>
        <p:nvPicPr>
          <p:cNvPr id="4" name="Picture 3">
            <a:extLst>
              <a:ext uri="{FF2B5EF4-FFF2-40B4-BE49-F238E27FC236}">
                <a16:creationId xmlns:a16="http://schemas.microsoft.com/office/drawing/2014/main" id="{676CB98E-622D-7BA9-E37C-544F9E57E8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34438" y="762000"/>
            <a:ext cx="3984211" cy="5346314"/>
          </a:xfrm>
          <a:prstGeom prst="rect">
            <a:avLst/>
          </a:prstGeom>
        </p:spPr>
      </p:pic>
      <p:sp>
        <p:nvSpPr>
          <p:cNvPr id="5" name="Text Placeholder 4">
            <a:extLst>
              <a:ext uri="{FF2B5EF4-FFF2-40B4-BE49-F238E27FC236}">
                <a16:creationId xmlns:a16="http://schemas.microsoft.com/office/drawing/2014/main" id="{8C84BF28-8787-4C2A-CCEE-99C1005CB54F}"/>
              </a:ext>
            </a:extLst>
          </p:cNvPr>
          <p:cNvSpPr>
            <a:spLocks noGrp="1"/>
          </p:cNvSpPr>
          <p:nvPr>
            <p:ph type="body" sz="quarter" idx="13" hasCustomPrompt="1"/>
          </p:nvPr>
        </p:nvSpPr>
        <p:spPr>
          <a:xfrm>
            <a:off x="4933950" y="6096000"/>
            <a:ext cx="3981450" cy="228600"/>
          </a:xfrm>
          <a:prstGeom prst="rect">
            <a:avLst/>
          </a:prstGeom>
        </p:spPr>
        <p:txBody>
          <a:bodyPr/>
          <a:lstStyle>
            <a:lvl1pPr algn="r">
              <a:defRPr sz="900">
                <a:solidFill>
                  <a:schemeClr val="bg1">
                    <a:lumMod val="50000"/>
                  </a:schemeClr>
                </a:solidFill>
              </a:defRPr>
            </a:lvl1pPr>
          </a:lstStyle>
          <a:p>
            <a:pPr lvl="0"/>
            <a:r>
              <a:rPr lang="en-US" dirty="0"/>
              <a:t>Credit</a:t>
            </a:r>
          </a:p>
        </p:txBody>
      </p:sp>
    </p:spTree>
    <p:extLst>
      <p:ext uri="{BB962C8B-B14F-4D97-AF65-F5344CB8AC3E}">
        <p14:creationId xmlns:p14="http://schemas.microsoft.com/office/powerpoint/2010/main" val="2500046785"/>
      </p:ext>
    </p:extLst>
  </p:cSld>
  <p:clrMapOvr>
    <a:masterClrMapping/>
  </p:clrMapOvr>
  <p:extLst>
    <p:ext uri="{DCECCB84-F9BA-43D5-87BE-67443E8EF086}">
      <p15:sldGuideLst xmlns:p15="http://schemas.microsoft.com/office/powerpoint/2012/main">
        <p15:guide id="1" orient="horz" pos="957">
          <p15:clr>
            <a:srgbClr val="FBAE40"/>
          </p15:clr>
        </p15:guide>
        <p15:guide id="2" orient="horz" pos="4104">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W/Cover">
    <p:spTree>
      <p:nvGrpSpPr>
        <p:cNvPr id="1" name=""/>
        <p:cNvGrpSpPr/>
        <p:nvPr/>
      </p:nvGrpSpPr>
      <p:grpSpPr>
        <a:xfrm>
          <a:off x="0" y="0"/>
          <a:ext cx="0" cy="0"/>
          <a:chOff x="0" y="0"/>
          <a:chExt cx="0" cy="0"/>
        </a:xfrm>
      </p:grpSpPr>
      <p:grpSp>
        <p:nvGrpSpPr>
          <p:cNvPr id="4" name="MHE Altered Background, fixed">
            <a:extLst>
              <a:ext uri="{FF2B5EF4-FFF2-40B4-BE49-F238E27FC236}">
                <a16:creationId xmlns:a16="http://schemas.microsoft.com/office/drawing/2014/main" id="{E2D8ACCF-E5FC-4FE9-9E84-B2A0A6B1EEBA}"/>
              </a:ext>
              <a:ext uri="{C183D7F6-B498-43B3-948B-1728B52AA6E4}">
                <adec:decorative xmlns:adec="http://schemas.microsoft.com/office/drawing/2017/decorative" val="1"/>
              </a:ext>
            </a:extLst>
          </p:cNvPr>
          <p:cNvGrpSpPr/>
          <p:nvPr userDrawn="1"/>
        </p:nvGrpSpPr>
        <p:grpSpPr>
          <a:xfrm>
            <a:off x="342900" y="2095500"/>
            <a:ext cx="3886199" cy="3886199"/>
            <a:chOff x="342900" y="2095500"/>
            <a:chExt cx="3886199" cy="3886199"/>
          </a:xfrm>
        </p:grpSpPr>
        <p:sp>
          <p:nvSpPr>
            <p:cNvPr id="14" name="Rectangle 13">
              <a:extLst>
                <a:ext uri="{FF2B5EF4-FFF2-40B4-BE49-F238E27FC236}">
                  <a16:creationId xmlns:a16="http://schemas.microsoft.com/office/drawing/2014/main" id="{52AD1ADE-6D88-5C48-9EEF-7E081C733011}"/>
                </a:ext>
              </a:extLst>
            </p:cNvPr>
            <p:cNvSpPr/>
            <p:nvPr userDrawn="1"/>
          </p:nvSpPr>
          <p:spPr>
            <a:xfrm>
              <a:off x="342900" y="2095500"/>
              <a:ext cx="3886199" cy="3886199"/>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AFE6DE48-1064-2849-AF2D-2E29711B1885}"/>
                </a:ext>
              </a:extLst>
            </p:cNvPr>
            <p:cNvSpPr/>
            <p:nvPr userDrawn="1"/>
          </p:nvSpPr>
          <p:spPr>
            <a:xfrm>
              <a:off x="495300" y="2362200"/>
              <a:ext cx="3429000" cy="34671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7" name="Title"/>
          <p:cNvSpPr>
            <a:spLocks noGrp="1"/>
          </p:cNvSpPr>
          <p:nvPr userDrawn="1">
            <p:ph type="ctrTitle" hasCustomPrompt="1"/>
          </p:nvPr>
        </p:nvSpPr>
        <p:spPr>
          <a:xfrm>
            <a:off x="621792" y="2608290"/>
            <a:ext cx="3035808" cy="1394084"/>
          </a:xfrm>
          <a:prstGeom prst="rect">
            <a:avLst/>
          </a:prstGeom>
        </p:spPr>
        <p:txBody>
          <a:bodyPr anchor="b">
            <a:noAutofit/>
          </a:bodyPr>
          <a:lstStyle>
            <a:lvl1pPr algn="l">
              <a:lnSpc>
                <a:spcPct val="100000"/>
              </a:lnSpc>
              <a:defRPr sz="2600" b="1">
                <a:solidFill>
                  <a:schemeClr val="bg1"/>
                </a:solidFill>
              </a:defRPr>
            </a:lvl1pPr>
          </a:lstStyle>
          <a:p>
            <a:r>
              <a:rPr lang="en-US"/>
              <a:t>Presentation Title</a:t>
            </a:r>
          </a:p>
        </p:txBody>
      </p:sp>
      <p:sp>
        <p:nvSpPr>
          <p:cNvPr id="8" name="Subtitle"/>
          <p:cNvSpPr>
            <a:spLocks noGrp="1"/>
          </p:cNvSpPr>
          <p:nvPr userDrawn="1">
            <p:ph type="subTitle" idx="1" hasCustomPrompt="1"/>
          </p:nvPr>
        </p:nvSpPr>
        <p:spPr>
          <a:xfrm>
            <a:off x="621792" y="4069830"/>
            <a:ext cx="3035808" cy="804094"/>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Presentation Subtitle</a:t>
            </a:r>
          </a:p>
        </p:txBody>
      </p:sp>
      <p:cxnSp>
        <p:nvCxnSpPr>
          <p:cNvPr id="9"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13232" y="4919472"/>
            <a:ext cx="2532888"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23" name="Text Placeholder"/>
          <p:cNvSpPr>
            <a:spLocks noGrp="1"/>
          </p:cNvSpPr>
          <p:nvPr userDrawn="1">
            <p:ph type="body" sz="quarter" idx="10" hasCustomPrompt="1"/>
          </p:nvPr>
        </p:nvSpPr>
        <p:spPr>
          <a:xfrm>
            <a:off x="621791" y="5096656"/>
            <a:ext cx="3043303" cy="569626"/>
          </a:xfrm>
          <a:prstGeom prst="rect">
            <a:avLst/>
          </a:prstGeom>
        </p:spPr>
        <p:txBody>
          <a:bodyPr/>
          <a:lstStyle>
            <a:lvl1pPr>
              <a:spcBef>
                <a:spcPts val="0"/>
              </a:spcBef>
              <a:defRPr sz="1200" b="1">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Extra Text</a:t>
            </a:r>
          </a:p>
        </p:txBody>
      </p:sp>
      <p:sp>
        <p:nvSpPr>
          <p:cNvPr id="3" name="Cover Placeholder">
            <a:extLst>
              <a:ext uri="{FF2B5EF4-FFF2-40B4-BE49-F238E27FC236}">
                <a16:creationId xmlns:a16="http://schemas.microsoft.com/office/drawing/2014/main" id="{67C61915-1FDF-4DF1-95F4-8BAC894B4DC1}"/>
              </a:ext>
            </a:extLst>
          </p:cNvPr>
          <p:cNvSpPr>
            <a:spLocks noGrp="1"/>
          </p:cNvSpPr>
          <p:nvPr userDrawn="1">
            <p:ph type="pic" sz="quarter" idx="11" hasCustomPrompt="1"/>
          </p:nvPr>
        </p:nvSpPr>
        <p:spPr>
          <a:xfrm>
            <a:off x="4572000" y="1450229"/>
            <a:ext cx="4229100" cy="4976453"/>
          </a:xfrm>
          <a:prstGeom prst="rect">
            <a:avLst/>
          </a:prstGeom>
        </p:spPr>
        <p:txBody>
          <a:bodyPr/>
          <a:lstStyle>
            <a:lvl1pPr>
              <a:defRPr/>
            </a:lvl1pPr>
          </a:lstStyle>
          <a:p>
            <a:r>
              <a:rPr lang="en-US" dirty="0"/>
              <a:t>Optional: Include Cover Here</a:t>
            </a:r>
          </a:p>
        </p:txBody>
      </p:sp>
      <p:sp>
        <p:nvSpPr>
          <p:cNvPr id="2" name="Long Copyright">
            <a:extLst>
              <a:ext uri="{FF2B5EF4-FFF2-40B4-BE49-F238E27FC236}">
                <a16:creationId xmlns:a16="http://schemas.microsoft.com/office/drawing/2014/main" id="{F4607C07-D864-4A1A-8061-D12997CC50CE}"/>
              </a:ext>
            </a:extLst>
          </p:cNvPr>
          <p:cNvSpPr>
            <a:spLocks noGrp="1"/>
          </p:cNvSpPr>
          <p:nvPr>
            <p:ph type="ftr" sz="quarter" idx="12"/>
          </p:nvPr>
        </p:nvSpPr>
        <p:spPr>
          <a:xfrm>
            <a:off x="0" y="6478439"/>
            <a:ext cx="9144000" cy="379562"/>
          </a:xfrm>
          <a:prstGeom prst="rect">
            <a:avLst/>
          </a:prstGeo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3274054267"/>
      </p:ext>
    </p:extLst>
  </p:cSld>
  <p:clrMapOvr>
    <a:masterClrMapping/>
  </p:clrMapOvr>
  <p:extLst>
    <p:ext uri="{DCECCB84-F9BA-43D5-87BE-67443E8EF086}">
      <p15:sldGuideLst xmlns:p15="http://schemas.microsoft.com/office/powerpoint/2012/main">
        <p15:guide id="1" orient="horz" pos="1320">
          <p15:clr>
            <a:srgbClr val="FBAE40"/>
          </p15:clr>
        </p15:guide>
        <p15:guide id="2" orient="horz" pos="3768">
          <p15:clr>
            <a:srgbClr val="FBAE40"/>
          </p15:clr>
        </p15:guide>
        <p15:guide id="3" pos="2664">
          <p15:clr>
            <a:srgbClr val="FBAE40"/>
          </p15:clr>
        </p15:guide>
        <p15:guide id="4" pos="2880">
          <p15:clr>
            <a:srgbClr val="FBAE40"/>
          </p15:clr>
        </p15:guide>
        <p15:guide id="5" pos="2472">
          <p15:clr>
            <a:srgbClr val="FBAE40"/>
          </p15:clr>
        </p15:guide>
        <p15:guide id="6" pos="312">
          <p15:clr>
            <a:srgbClr val="FBAE40"/>
          </p15:clr>
        </p15:guide>
        <p15:guide id="7" orient="horz" pos="1488">
          <p15:clr>
            <a:srgbClr val="FBAE40"/>
          </p15:clr>
        </p15:guide>
        <p15:guide id="8" orient="horz" pos="3672">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NO Cover">
    <p:spTree>
      <p:nvGrpSpPr>
        <p:cNvPr id="1" name=""/>
        <p:cNvGrpSpPr/>
        <p:nvPr/>
      </p:nvGrpSpPr>
      <p:grpSpPr>
        <a:xfrm>
          <a:off x="0" y="0"/>
          <a:ext cx="0" cy="0"/>
          <a:chOff x="0" y="0"/>
          <a:chExt cx="0" cy="0"/>
        </a:xfrm>
      </p:grpSpPr>
      <p:grpSp>
        <p:nvGrpSpPr>
          <p:cNvPr id="20" name="MHE Official Background, fixed">
            <a:extLst>
              <a:ext uri="{C183D7F6-B498-43B3-948B-1728B52AA6E4}">
                <adec:decorative xmlns:adec="http://schemas.microsoft.com/office/drawing/2017/decorative" val="1"/>
              </a:ext>
            </a:extLst>
          </p:cNvPr>
          <p:cNvGrpSpPr/>
          <p:nvPr userDrawn="1"/>
        </p:nvGrpSpPr>
        <p:grpSpPr>
          <a:xfrm>
            <a:off x="0" y="1452559"/>
            <a:ext cx="9144000" cy="4982750"/>
            <a:chOff x="0" y="1521567"/>
            <a:chExt cx="9144000" cy="4846438"/>
          </a:xfrm>
        </p:grpSpPr>
        <p:sp>
          <p:nvSpPr>
            <p:cNvPr id="11" name="Rectangle 10">
              <a:extLst>
                <a:ext uri="{FF2B5EF4-FFF2-40B4-BE49-F238E27FC236}">
                  <a16:creationId xmlns:a16="http://schemas.microsoft.com/office/drawing/2014/main" id="{23FD8DC8-1EF1-6B48-9F31-D9D254F85818}"/>
                </a:ext>
              </a:extLst>
            </p:cNvPr>
            <p:cNvSpPr/>
            <p:nvPr userDrawn="1"/>
          </p:nvSpPr>
          <p:spPr>
            <a:xfrm>
              <a:off x="0" y="1521567"/>
              <a:ext cx="9144000" cy="4846438"/>
            </a:xfrm>
            <a:prstGeom prst="rect">
              <a:avLst/>
            </a:prstGeom>
            <a:solidFill>
              <a:srgbClr val="720F1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2" name="Rectangle 11">
              <a:extLst>
                <a:ext uri="{FF2B5EF4-FFF2-40B4-BE49-F238E27FC236}">
                  <a16:creationId xmlns:a16="http://schemas.microsoft.com/office/drawing/2014/main" id="{9500492E-5EBE-C745-8EEE-F17D4BB4582E}"/>
                </a:ext>
              </a:extLst>
            </p:cNvPr>
            <p:cNvSpPr/>
            <p:nvPr userDrawn="1"/>
          </p:nvSpPr>
          <p:spPr>
            <a:xfrm>
              <a:off x="185629" y="2001422"/>
              <a:ext cx="8493233" cy="4166364"/>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364385" y="2475809"/>
              <a:ext cx="7858340" cy="3513221"/>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777240" y="2985555"/>
            <a:ext cx="6521640" cy="873214"/>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p>
        </p:txBody>
      </p:sp>
      <p:sp>
        <p:nvSpPr>
          <p:cNvPr id="3" name="Subtitle"/>
          <p:cNvSpPr>
            <a:spLocks noGrp="1"/>
          </p:cNvSpPr>
          <p:nvPr>
            <p:ph type="subTitle" idx="1"/>
          </p:nvPr>
        </p:nvSpPr>
        <p:spPr>
          <a:xfrm>
            <a:off x="782058" y="3986784"/>
            <a:ext cx="4297680" cy="517585"/>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867202" y="465003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p:ph type="body" sz="quarter" idx="10"/>
          </p:nvPr>
        </p:nvSpPr>
        <p:spPr>
          <a:xfrm>
            <a:off x="777240" y="4718304"/>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p:ph type="ftr" sz="quarter" idx="11"/>
          </p:nvPr>
        </p:nvSpPr>
        <p:spPr>
          <a:xfrm>
            <a:off x="0" y="6487064"/>
            <a:ext cx="9144000" cy="370935"/>
          </a:xfrm>
          <a:prstGeom prst="rect">
            <a:avLst/>
          </a:prstGeo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2814976042"/>
      </p:ext>
    </p:extLst>
  </p:cSld>
  <p:clrMapOvr>
    <a:masterClrMapping/>
  </p:clrMapOvr>
  <p:extLst>
    <p:ext uri="{DCECCB84-F9BA-43D5-87BE-67443E8EF086}">
      <p15:sldGuideLst xmlns:p15="http://schemas.microsoft.com/office/powerpoint/2012/main">
        <p15:guide id="1" orient="horz" pos="959">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NO Cover">
    <p:spTree>
      <p:nvGrpSpPr>
        <p:cNvPr id="1" name=""/>
        <p:cNvGrpSpPr/>
        <p:nvPr/>
      </p:nvGrpSpPr>
      <p:grpSpPr>
        <a:xfrm>
          <a:off x="0" y="0"/>
          <a:ext cx="0" cy="0"/>
          <a:chOff x="0" y="0"/>
          <a:chExt cx="0" cy="0"/>
        </a:xfrm>
      </p:grpSpPr>
      <p:grpSp>
        <p:nvGrpSpPr>
          <p:cNvPr id="5" name="MHE altered Background, fixed">
            <a:extLst>
              <a:ext uri="{FF2B5EF4-FFF2-40B4-BE49-F238E27FC236}">
                <a16:creationId xmlns:a16="http://schemas.microsoft.com/office/drawing/2014/main" id="{7A14A7A9-A9D7-4A08-A24F-4D1C1F4C29CE}"/>
              </a:ext>
              <a:ext uri="{C183D7F6-B498-43B3-948B-1728B52AA6E4}">
                <adec:decorative xmlns:adec="http://schemas.microsoft.com/office/drawing/2017/decorative" val="1"/>
              </a:ext>
            </a:extLst>
          </p:cNvPr>
          <p:cNvGrpSpPr/>
          <p:nvPr userDrawn="1"/>
        </p:nvGrpSpPr>
        <p:grpSpPr>
          <a:xfrm>
            <a:off x="0" y="1446366"/>
            <a:ext cx="9143999" cy="4991100"/>
            <a:chOff x="0" y="1524000"/>
            <a:chExt cx="9143999" cy="4991100"/>
          </a:xfrm>
        </p:grpSpPr>
        <p:sp>
          <p:nvSpPr>
            <p:cNvPr id="12" name="Rectangle 11">
              <a:extLst>
                <a:ext uri="{FF2B5EF4-FFF2-40B4-BE49-F238E27FC236}">
                  <a16:creationId xmlns:a16="http://schemas.microsoft.com/office/drawing/2014/main" id="{9500492E-5EBE-C745-8EEE-F17D4BB4582E}"/>
                </a:ext>
              </a:extLst>
            </p:cNvPr>
            <p:cNvSpPr/>
            <p:nvPr userDrawn="1"/>
          </p:nvSpPr>
          <p:spPr>
            <a:xfrm>
              <a:off x="0" y="1524000"/>
              <a:ext cx="9143999" cy="4991100"/>
            </a:xfrm>
            <a:prstGeom prst="rect">
              <a:avLst/>
            </a:prstGeom>
            <a:solidFill>
              <a:srgbClr val="9F2241"/>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endParaRPr lang="en-US" dirty="0"/>
            </a:p>
          </p:txBody>
        </p:sp>
        <p:sp>
          <p:nvSpPr>
            <p:cNvPr id="13" name="Rectangle 12">
              <a:extLst>
                <a:ext uri="{FF2B5EF4-FFF2-40B4-BE49-F238E27FC236}">
                  <a16:creationId xmlns:a16="http://schemas.microsoft.com/office/drawing/2014/main" id="{6D976C39-0B94-D44F-9108-A52DD0916B5A}"/>
                </a:ext>
              </a:extLst>
            </p:cNvPr>
            <p:cNvSpPr/>
            <p:nvPr userDrawn="1"/>
          </p:nvSpPr>
          <p:spPr>
            <a:xfrm>
              <a:off x="190500" y="2019300"/>
              <a:ext cx="8496300" cy="4267200"/>
            </a:xfrm>
            <a:prstGeom prst="rect">
              <a:avLst/>
            </a:prstGeom>
            <a:solidFill>
              <a:srgbClr val="E21A23"/>
            </a:solidFill>
            <a:ln>
              <a:noFill/>
            </a:ln>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a:endParaRPr lang="en-US" dirty="0"/>
            </a:p>
          </p:txBody>
        </p:sp>
      </p:grpSp>
      <p:sp>
        <p:nvSpPr>
          <p:cNvPr id="2" name="Title"/>
          <p:cNvSpPr>
            <a:spLocks noGrp="1"/>
          </p:cNvSpPr>
          <p:nvPr userDrawn="1">
            <p:ph type="ctrTitle"/>
          </p:nvPr>
        </p:nvSpPr>
        <p:spPr>
          <a:xfrm>
            <a:off x="567378" y="2593298"/>
            <a:ext cx="6980170" cy="1130559"/>
          </a:xfrm>
          <a:prstGeom prst="rect">
            <a:avLst/>
          </a:prstGeom>
        </p:spPr>
        <p:txBody>
          <a:bodyPr anchor="t">
            <a:noAutofit/>
          </a:bodyPr>
          <a:lstStyle>
            <a:lvl1pPr algn="l">
              <a:lnSpc>
                <a:spcPct val="100000"/>
              </a:lnSpc>
              <a:defRPr sz="2600" b="1">
                <a:solidFill>
                  <a:schemeClr val="bg1"/>
                </a:solidFill>
              </a:defRPr>
            </a:lvl1pPr>
          </a:lstStyle>
          <a:p>
            <a:r>
              <a:rPr lang="en-US"/>
              <a:t>Click to edit Master title style</a:t>
            </a:r>
          </a:p>
        </p:txBody>
      </p:sp>
      <p:sp>
        <p:nvSpPr>
          <p:cNvPr id="3" name="Subtitle"/>
          <p:cNvSpPr>
            <a:spLocks noGrp="1"/>
          </p:cNvSpPr>
          <p:nvPr userDrawn="1">
            <p:ph type="subTitle" idx="1"/>
          </p:nvPr>
        </p:nvSpPr>
        <p:spPr>
          <a:xfrm>
            <a:off x="567378" y="3807503"/>
            <a:ext cx="4542020" cy="719352"/>
          </a:xfrm>
          <a:prstGeom prst="rect">
            <a:avLst/>
          </a:prstGeom>
        </p:spPr>
        <p:txBody>
          <a:bodyPr/>
          <a:lstStyle>
            <a:lvl1pPr marL="0" indent="0" algn="l">
              <a:buNone/>
              <a:defRPr sz="18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cxnSp>
        <p:nvCxnSpPr>
          <p:cNvPr id="21" name="MHE line separating subtitles from text">
            <a:extLst>
              <a:ext uri="{FF2B5EF4-FFF2-40B4-BE49-F238E27FC236}">
                <a16:creationId xmlns:a16="http://schemas.microsoft.com/office/drawing/2014/main" id="{EC86C884-D766-9149-B40E-B86A943DE6D1}"/>
              </a:ext>
              <a:ext uri="{C183D7F6-B498-43B3-948B-1728B52AA6E4}">
                <adec:decorative xmlns:adec="http://schemas.microsoft.com/office/drawing/2017/decorative" val="1"/>
              </a:ext>
            </a:extLst>
          </p:cNvPr>
          <p:cNvCxnSpPr>
            <a:cxnSpLocks/>
          </p:cNvCxnSpPr>
          <p:nvPr userDrawn="1"/>
        </p:nvCxnSpPr>
        <p:spPr>
          <a:xfrm>
            <a:off x="702310" y="4665027"/>
            <a:ext cx="3574789" cy="0"/>
          </a:xfrm>
          <a:prstGeom prst="line">
            <a:avLst/>
          </a:prstGeom>
          <a:ln w="12700">
            <a:solidFill>
              <a:schemeClr val="accent2"/>
            </a:solidFill>
          </a:ln>
        </p:spPr>
        <p:style>
          <a:lnRef idx="1">
            <a:schemeClr val="accent1"/>
          </a:lnRef>
          <a:fillRef idx="0">
            <a:schemeClr val="accent1"/>
          </a:fillRef>
          <a:effectRef idx="0">
            <a:schemeClr val="accent1"/>
          </a:effectRef>
          <a:fontRef idx="minor">
            <a:schemeClr val="tx1"/>
          </a:fontRef>
        </p:style>
      </p:cxnSp>
      <p:sp>
        <p:nvSpPr>
          <p:cNvPr id="33" name="Text Placeholder"/>
          <p:cNvSpPr>
            <a:spLocks noGrp="1"/>
          </p:cNvSpPr>
          <p:nvPr userDrawn="1">
            <p:ph type="body" sz="quarter" idx="10"/>
          </p:nvPr>
        </p:nvSpPr>
        <p:spPr>
          <a:xfrm>
            <a:off x="567378" y="4770769"/>
            <a:ext cx="4443413" cy="576185"/>
          </a:xfrm>
          <a:prstGeom prst="rect">
            <a:avLst/>
          </a:prstGeom>
        </p:spPr>
        <p:txBody>
          <a:bodyPr/>
          <a:lstStyle>
            <a:lvl1pPr>
              <a:spcBef>
                <a:spcPts val="0"/>
              </a:spcBef>
              <a:defRPr sz="1600">
                <a:solidFill>
                  <a:schemeClr val="bg1"/>
                </a:solidFill>
              </a:defRPr>
            </a:lvl1pPr>
            <a:lvl2pPr>
              <a:defRPr sz="1400">
                <a:solidFill>
                  <a:schemeClr val="bg1"/>
                </a:solidFill>
              </a:defRPr>
            </a:lvl2pPr>
            <a:lvl3pPr>
              <a:defRPr sz="1400">
                <a:solidFill>
                  <a:schemeClr val="bg1"/>
                </a:solidFill>
              </a:defRPr>
            </a:lvl3pPr>
            <a:lvl4pPr>
              <a:defRPr sz="1400">
                <a:solidFill>
                  <a:schemeClr val="bg1"/>
                </a:solidFill>
              </a:defRPr>
            </a:lvl4pPr>
            <a:lvl5pPr>
              <a:defRPr sz="1400">
                <a:solidFill>
                  <a:schemeClr val="bg1"/>
                </a:solidFill>
              </a:defRPr>
            </a:lvl5pPr>
          </a:lstStyle>
          <a:p>
            <a:pPr lvl="0"/>
            <a:r>
              <a:rPr lang="en-US"/>
              <a:t>Edit Master text styles</a:t>
            </a:r>
          </a:p>
        </p:txBody>
      </p:sp>
      <p:sp>
        <p:nvSpPr>
          <p:cNvPr id="4" name="Long Copyright">
            <a:extLst>
              <a:ext uri="{FF2B5EF4-FFF2-40B4-BE49-F238E27FC236}">
                <a16:creationId xmlns:a16="http://schemas.microsoft.com/office/drawing/2014/main" id="{54514DA3-A928-4CD1-BFAE-B5DF399C4B36}"/>
              </a:ext>
            </a:extLst>
          </p:cNvPr>
          <p:cNvSpPr>
            <a:spLocks noGrp="1"/>
          </p:cNvSpPr>
          <p:nvPr userDrawn="1">
            <p:ph type="ftr" sz="quarter" idx="11"/>
          </p:nvPr>
        </p:nvSpPr>
        <p:spPr>
          <a:xfrm>
            <a:off x="0" y="6487064"/>
            <a:ext cx="9144000" cy="370935"/>
          </a:xfrm>
          <a:prstGeom prst="rect">
            <a:avLst/>
          </a:prstGeo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Tree>
    <p:extLst>
      <p:ext uri="{BB962C8B-B14F-4D97-AF65-F5344CB8AC3E}">
        <p14:creationId xmlns:p14="http://schemas.microsoft.com/office/powerpoint/2010/main" val="447743032"/>
      </p:ext>
    </p:extLst>
  </p:cSld>
  <p:clrMapOvr>
    <a:masterClrMapping/>
  </p:clrMapOvr>
  <p:extLst>
    <p:ext uri="{DCECCB84-F9BA-43D5-87BE-67443E8EF086}">
      <p15:sldGuideLst xmlns:p15="http://schemas.microsoft.com/office/powerpoint/2012/main">
        <p15:guide id="1" orient="horz" pos="1272">
          <p15:clr>
            <a:srgbClr val="FBAE40"/>
          </p15:clr>
        </p15:guide>
        <p15:guide id="2" orient="horz" pos="3960">
          <p15:clr>
            <a:srgbClr val="FBAE40"/>
          </p15:clr>
        </p15:guide>
        <p15:guide id="3" pos="120">
          <p15:clr>
            <a:srgbClr val="FBAE40"/>
          </p15:clr>
        </p15:guide>
        <p15:guide id="4" pos="5472">
          <p15:clr>
            <a:srgbClr val="FBAE40"/>
          </p15:clr>
        </p15:guide>
        <p15:guide id="5" orient="horz" pos="226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sz="3200"/>
            </a:lvl1pPr>
            <a:lvl2pPr>
              <a:defRPr sz="2800"/>
            </a:lvl2pPr>
            <a:lvl3pPr>
              <a:defRPr sz="2400"/>
            </a:lvl3pPr>
          </a:lstStyle>
          <a:p>
            <a:pPr lvl="0"/>
            <a:r>
              <a:rPr lang="en-US"/>
              <a:t>Slide Content</a:t>
            </a:r>
          </a:p>
          <a:p>
            <a:pPr lvl="1"/>
            <a:r>
              <a:rPr lang="en-US"/>
              <a:t>Second level</a:t>
            </a:r>
          </a:p>
          <a:p>
            <a:pPr lvl="2"/>
            <a:r>
              <a:rPr lang="en-US"/>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387512438"/>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MH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2171700" y="180567"/>
            <a:ext cx="6629400" cy="678611"/>
          </a:xfrm>
          <a:prstGeom prst="rect">
            <a:avLst/>
          </a:prstGeom>
          <a:noFill/>
        </p:spPr>
        <p:txBody>
          <a:bodyPr anchor="ctr">
            <a:normAutofit/>
          </a:bodyPr>
          <a:lstStyle>
            <a:lvl1pPr>
              <a:defRPr sz="3200">
                <a:solidFill>
                  <a:schemeClr val="tx1"/>
                </a:solidFill>
              </a:defRPr>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sz="3200"/>
            </a:lvl1pPr>
            <a:lvl2pPr>
              <a:defRPr sz="2800"/>
            </a:lvl2pPr>
            <a:lvl3pPr>
              <a:defRPr sz="2400"/>
            </a:lvl3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pic>
        <p:nvPicPr>
          <p:cNvPr id="10" name="Picture 9">
            <a:extLst>
              <a:ext uri="{FF2B5EF4-FFF2-40B4-BE49-F238E27FC236}">
                <a16:creationId xmlns:a16="http://schemas.microsoft.com/office/drawing/2014/main" id="{924BE716-C09A-9CD2-FE4E-D3A61B549E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171700" cy="914400"/>
          </a:xfrm>
          <a:prstGeom prst="rect">
            <a:avLst/>
          </a:prstGeom>
        </p:spPr>
      </p:pic>
    </p:spTree>
    <p:extLst>
      <p:ext uri="{BB962C8B-B14F-4D97-AF65-F5344CB8AC3E}">
        <p14:creationId xmlns:p14="http://schemas.microsoft.com/office/powerpoint/2010/main" val="3496359286"/>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RedBar-Title and Content" preserve="1" userDrawn="1">
  <p:cSld name="RedBar-Title and Content">
    <p:spTree>
      <p:nvGrpSpPr>
        <p:cNvPr id="1" name="Shape 19"/>
        <p:cNvGrpSpPr/>
        <p:nvPr/>
      </p:nvGrpSpPr>
      <p:grpSpPr>
        <a:xfrm>
          <a:off x="0" y="0"/>
          <a:ext cx="0" cy="0"/>
          <a:chOff x="0" y="0"/>
          <a:chExt cx="0" cy="0"/>
        </a:xfrm>
      </p:grpSpPr>
      <p:sp>
        <p:nvSpPr>
          <p:cNvPr id="6" name="Rectangle 5">
            <a:extLst>
              <a:ext uri="{FF2B5EF4-FFF2-40B4-BE49-F238E27FC236}">
                <a16:creationId xmlns:a16="http://schemas.microsoft.com/office/drawing/2014/main" id="{44FAFACA-0555-DB0F-0097-AEBBFF6B2959}"/>
              </a:ext>
            </a:extLst>
          </p:cNvPr>
          <p:cNvSpPr/>
          <p:nvPr userDrawn="1"/>
        </p:nvSpPr>
        <p:spPr>
          <a:xfrm>
            <a:off x="0" y="0"/>
            <a:ext cx="914400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Google Shape;21;p3"/>
          <p:cNvSpPr txBox="1">
            <a:spLocks noGrp="1"/>
          </p:cNvSpPr>
          <p:nvPr>
            <p:ph type="body" idx="1"/>
          </p:nvPr>
        </p:nvSpPr>
        <p:spPr>
          <a:xfrm>
            <a:off x="457200" y="990600"/>
            <a:ext cx="8229600" cy="5562600"/>
          </a:xfrm>
          <a:prstGeom prst="rect">
            <a:avLst/>
          </a:prstGeom>
          <a:noFill/>
          <a:ln>
            <a:noFill/>
          </a:ln>
        </p:spPr>
        <p:txBody>
          <a:bodyPr spcFirstLastPara="1" wrap="square" lIns="91425" tIns="45700" rIns="91425" bIns="45700" anchor="t" anchorCtr="0"/>
          <a:lstStyle>
            <a:lvl1pPr marL="457200" marR="0" lvl="0" indent="-228600"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2" name="Google Shape;22;p3"/>
          <p:cNvSpPr txBox="1">
            <a:spLocks noGrp="1"/>
          </p:cNvSpPr>
          <p:nvPr>
            <p:ph type="body" idx="2"/>
          </p:nvPr>
        </p:nvSpPr>
        <p:spPr>
          <a:xfrm>
            <a:off x="3886200" y="6553200"/>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3"/>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 name="Rectangle 1">
            <a:extLst>
              <a:ext uri="{FF2B5EF4-FFF2-40B4-BE49-F238E27FC236}">
                <a16:creationId xmlns:a16="http://schemas.microsoft.com/office/drawing/2014/main" id="{1E9243B1-CC5E-A289-22D1-B77FA6981914}"/>
              </a:ext>
            </a:extLst>
          </p:cNvPr>
          <p:cNvSpPr/>
          <p:nvPr userDrawn="1"/>
        </p:nvSpPr>
        <p:spPr>
          <a:xfrm>
            <a:off x="0" y="685800"/>
            <a:ext cx="9144000" cy="304800"/>
          </a:xfrm>
          <a:prstGeom prst="rect">
            <a:avLst/>
          </a:prstGeom>
          <a:solidFill>
            <a:srgbClr val="F4F0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itle 4">
            <a:extLst>
              <a:ext uri="{FF2B5EF4-FFF2-40B4-BE49-F238E27FC236}">
                <a16:creationId xmlns:a16="http://schemas.microsoft.com/office/drawing/2014/main" id="{1F358933-1259-61F7-2F3E-3DA57F34A3BE}"/>
              </a:ext>
            </a:extLst>
          </p:cNvPr>
          <p:cNvSpPr>
            <a:spLocks noGrp="1"/>
          </p:cNvSpPr>
          <p:nvPr>
            <p:ph type="title"/>
          </p:nvPr>
        </p:nvSpPr>
        <p:spPr>
          <a:xfrm>
            <a:off x="342900" y="0"/>
            <a:ext cx="8458200" cy="685800"/>
          </a:xfrm>
        </p:spPr>
        <p:txBody>
          <a:bodyPr/>
          <a:lstStyle>
            <a:lvl1pPr algn="l">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134020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RedBar-Title and Content" preserve="1" userDrawn="1">
  <p:cSld name="1_RedBar-Title and Content">
    <p:spTree>
      <p:nvGrpSpPr>
        <p:cNvPr id="1" name="Shape 19"/>
        <p:cNvGrpSpPr/>
        <p:nvPr/>
      </p:nvGrpSpPr>
      <p:grpSpPr>
        <a:xfrm>
          <a:off x="0" y="0"/>
          <a:ext cx="0" cy="0"/>
          <a:chOff x="0" y="0"/>
          <a:chExt cx="0" cy="0"/>
        </a:xfrm>
      </p:grpSpPr>
      <p:sp>
        <p:nvSpPr>
          <p:cNvPr id="8" name="Rectangle 7">
            <a:extLst>
              <a:ext uri="{FF2B5EF4-FFF2-40B4-BE49-F238E27FC236}">
                <a16:creationId xmlns:a16="http://schemas.microsoft.com/office/drawing/2014/main" id="{2AA344B1-2D65-EE61-C431-D1CFA6EDCFCD}"/>
              </a:ext>
            </a:extLst>
          </p:cNvPr>
          <p:cNvSpPr/>
          <p:nvPr userDrawn="1"/>
        </p:nvSpPr>
        <p:spPr>
          <a:xfrm>
            <a:off x="0" y="-23835"/>
            <a:ext cx="9144000" cy="71430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9C6E2F96-44BE-2270-F614-DE2203D25B39}"/>
              </a:ext>
            </a:extLst>
          </p:cNvPr>
          <p:cNvSpPr/>
          <p:nvPr userDrawn="1"/>
        </p:nvSpPr>
        <p:spPr>
          <a:xfrm>
            <a:off x="0" y="2484409"/>
            <a:ext cx="9144000" cy="4571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Google Shape;21;p3"/>
          <p:cNvSpPr txBox="1">
            <a:spLocks noGrp="1"/>
          </p:cNvSpPr>
          <p:nvPr>
            <p:ph type="body" idx="1"/>
          </p:nvPr>
        </p:nvSpPr>
        <p:spPr>
          <a:xfrm>
            <a:off x="457200" y="990600"/>
            <a:ext cx="8229600" cy="5562600"/>
          </a:xfrm>
          <a:prstGeom prst="rect">
            <a:avLst/>
          </a:prstGeom>
          <a:noFill/>
          <a:ln>
            <a:noFill/>
          </a:ln>
        </p:spPr>
        <p:txBody>
          <a:bodyPr spcFirstLastPara="1" wrap="square" lIns="91425" tIns="45700" rIns="91425" bIns="45700" anchor="t" anchorCtr="0"/>
          <a:lstStyle>
            <a:lvl1pPr marL="457200" marR="0" lvl="0" indent="-228600"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22" name="Google Shape;22;p3"/>
          <p:cNvSpPr txBox="1">
            <a:spLocks noGrp="1"/>
          </p:cNvSpPr>
          <p:nvPr>
            <p:ph type="body" idx="2"/>
          </p:nvPr>
        </p:nvSpPr>
        <p:spPr>
          <a:xfrm>
            <a:off x="3886200" y="6553200"/>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3"/>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 name="Rectangle 1">
            <a:extLst>
              <a:ext uri="{FF2B5EF4-FFF2-40B4-BE49-F238E27FC236}">
                <a16:creationId xmlns:a16="http://schemas.microsoft.com/office/drawing/2014/main" id="{1E9243B1-CC5E-A289-22D1-B77FA6981914}"/>
              </a:ext>
            </a:extLst>
          </p:cNvPr>
          <p:cNvSpPr/>
          <p:nvPr userDrawn="1"/>
        </p:nvSpPr>
        <p:spPr>
          <a:xfrm>
            <a:off x="0" y="672860"/>
            <a:ext cx="9144000" cy="1837427"/>
          </a:xfrm>
          <a:prstGeom prst="rect">
            <a:avLst/>
          </a:prstGeom>
          <a:solidFill>
            <a:srgbClr val="EFDCC4"/>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Text Placeholder 4">
            <a:extLst>
              <a:ext uri="{FF2B5EF4-FFF2-40B4-BE49-F238E27FC236}">
                <a16:creationId xmlns:a16="http://schemas.microsoft.com/office/drawing/2014/main" id="{AA95B87E-129E-72B5-BD43-E28FF20C9F61}"/>
              </a:ext>
            </a:extLst>
          </p:cNvPr>
          <p:cNvSpPr>
            <a:spLocks noGrp="1"/>
          </p:cNvSpPr>
          <p:nvPr>
            <p:ph type="body" sz="quarter" idx="11"/>
          </p:nvPr>
        </p:nvSpPr>
        <p:spPr>
          <a:xfrm>
            <a:off x="457198" y="825500"/>
            <a:ext cx="8229601" cy="857250"/>
          </a:xfrm>
        </p:spPr>
        <p:txBody>
          <a:bodyPr/>
          <a:lstStyle>
            <a:lvl1pPr>
              <a:defRPr sz="2000" b="1">
                <a:solidFill>
                  <a:srgbClr val="E21A23"/>
                </a:solidFill>
              </a:defRPr>
            </a:lvl1pPr>
            <a:lvl2pPr>
              <a:defRPr sz="2000" b="0" i="0">
                <a:solidFill>
                  <a:srgbClr val="174C79"/>
                </a:solidFill>
                <a:latin typeface="Calibri" panose="020F0502020204030204" pitchFamily="34" charset="0"/>
                <a:cs typeface="Calibri" panose="020F0502020204030204" pitchFamily="34" charset="0"/>
              </a:defRPr>
            </a:lvl2pPr>
            <a:lvl3pPr>
              <a:defRPr sz="1800">
                <a:solidFill>
                  <a:schemeClr val="tx1"/>
                </a:solidFill>
                <a:latin typeface="Calibri" panose="020F0502020204030204" pitchFamily="34" charset="0"/>
                <a:cs typeface="Calibri" panose="020F0502020204030204" pitchFamily="34" charset="0"/>
              </a:defRPr>
            </a:lvl3pPr>
          </a:lstStyle>
          <a:p>
            <a:pPr lvl="0"/>
            <a:r>
              <a:rPr lang="en-US" dirty="0"/>
              <a:t>Click to edit Master text styles</a:t>
            </a:r>
          </a:p>
          <a:p>
            <a:pPr lvl="1"/>
            <a:r>
              <a:rPr lang="en-US" dirty="0"/>
              <a:t>Second level</a:t>
            </a:r>
          </a:p>
          <a:p>
            <a:pPr lvl="2"/>
            <a:r>
              <a:rPr lang="en-US" dirty="0"/>
              <a:t>Third level</a:t>
            </a:r>
          </a:p>
        </p:txBody>
      </p:sp>
      <p:sp>
        <p:nvSpPr>
          <p:cNvPr id="7" name="Title 6">
            <a:extLst>
              <a:ext uri="{FF2B5EF4-FFF2-40B4-BE49-F238E27FC236}">
                <a16:creationId xmlns:a16="http://schemas.microsoft.com/office/drawing/2014/main" id="{C8077D90-71AB-15F8-FBDB-3767638BD234}"/>
              </a:ext>
            </a:extLst>
          </p:cNvPr>
          <p:cNvSpPr>
            <a:spLocks noGrp="1"/>
          </p:cNvSpPr>
          <p:nvPr>
            <p:ph type="title"/>
          </p:nvPr>
        </p:nvSpPr>
        <p:spPr>
          <a:xfrm>
            <a:off x="0" y="-23835"/>
            <a:ext cx="8458200" cy="685800"/>
          </a:xfrm>
        </p:spPr>
        <p:txBody>
          <a:bodyPr/>
          <a:lstStyle>
            <a:lvl1pPr algn="l">
              <a:defRPr>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40481234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3_MHS">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2E31838-8104-0357-B4D1-6B2FFC24FDC3}"/>
              </a:ext>
            </a:extLst>
          </p:cNvPr>
          <p:cNvSpPr/>
          <p:nvPr userDrawn="1"/>
        </p:nvSpPr>
        <p:spPr>
          <a:xfrm>
            <a:off x="0" y="0"/>
            <a:ext cx="9144000" cy="1125826"/>
          </a:xfrm>
          <a:prstGeom prst="rect">
            <a:avLst/>
          </a:prstGeom>
          <a:solidFill>
            <a:srgbClr val="9933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940777" y="62994"/>
            <a:ext cx="7863555" cy="997527"/>
          </a:xfrm>
          <a:prstGeom prst="rect">
            <a:avLst/>
          </a:prstGeom>
          <a:noFill/>
        </p:spPr>
        <p:txBody>
          <a:bodyPr anchor="ctr">
            <a:normAutofit/>
          </a:bodyPr>
          <a:lstStyle>
            <a:lvl1pPr marL="7938" indent="0" algn="ctr">
              <a:tabLst/>
              <a:defRPr sz="3200">
                <a:solidFill>
                  <a:schemeClr val="bg1"/>
                </a:solidFill>
              </a:defRPr>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6132" y="1278105"/>
            <a:ext cx="8458200" cy="4971691"/>
          </a:xfrm>
          <a:prstGeom prst="rect">
            <a:avLst/>
          </a:prstGeom>
        </p:spPr>
        <p:txBody>
          <a:bodyPr/>
          <a:lstStyle>
            <a:lvl1pPr>
              <a:defRPr sz="3200"/>
            </a:lvl1pPr>
            <a:lvl2pPr>
              <a:defRPr sz="2800"/>
            </a:lvl2pPr>
            <a:lvl3pPr>
              <a:defRPr sz="2400"/>
            </a:lvl3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pic>
        <p:nvPicPr>
          <p:cNvPr id="11" name="Picture 10">
            <a:extLst>
              <a:ext uri="{FF2B5EF4-FFF2-40B4-BE49-F238E27FC236}">
                <a16:creationId xmlns:a16="http://schemas.microsoft.com/office/drawing/2014/main" id="{0CDECC9C-39A0-D25A-059D-62BE3B4BCE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52022" y="41563"/>
            <a:ext cx="2184400" cy="914400"/>
          </a:xfrm>
          <a:prstGeom prst="rect">
            <a:avLst/>
          </a:prstGeom>
        </p:spPr>
      </p:pic>
    </p:spTree>
    <p:extLst>
      <p:ext uri="{BB962C8B-B14F-4D97-AF65-F5344CB8AC3E}">
        <p14:creationId xmlns:p14="http://schemas.microsoft.com/office/powerpoint/2010/main" val="238340967"/>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O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1562101" y="339483"/>
            <a:ext cx="7273704" cy="678611"/>
          </a:xfrm>
          <a:prstGeom prst="rect">
            <a:avLst/>
          </a:prstGeom>
        </p:spPr>
        <p:txBody>
          <a:bodyPr anchor="ctr">
            <a:noAutofit/>
          </a:bodyPr>
          <a:lstStyle>
            <a:lvl1pPr>
              <a:defRPr sz="32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sz="3200"/>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sz="3200"/>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sz="3200"/>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sz="3200"/>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sz="3200"/>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sz="3200"/>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
        <p:nvSpPr>
          <p:cNvPr id="10" name="Text Placeholder 9">
            <a:extLst>
              <a:ext uri="{FF2B5EF4-FFF2-40B4-BE49-F238E27FC236}">
                <a16:creationId xmlns:a16="http://schemas.microsoft.com/office/drawing/2014/main" id="{AB4E8F39-38E9-0790-2656-5BAFB1508F08}"/>
              </a:ext>
            </a:extLst>
          </p:cNvPr>
          <p:cNvSpPr>
            <a:spLocks noGrp="1"/>
          </p:cNvSpPr>
          <p:nvPr>
            <p:ph type="body" sz="quarter" idx="19" hasCustomPrompt="1"/>
          </p:nvPr>
        </p:nvSpPr>
        <p:spPr>
          <a:xfrm>
            <a:off x="0" y="0"/>
            <a:ext cx="1562101" cy="1219200"/>
          </a:xfrm>
          <a:solidFill>
            <a:schemeClr val="accent1"/>
          </a:solidFill>
        </p:spPr>
        <p:txBody>
          <a:bodyPr anchor="ctr"/>
          <a:lstStyle>
            <a:lvl1pPr algn="ctr">
              <a:defRPr b="1">
                <a:solidFill>
                  <a:schemeClr val="bg1"/>
                </a:solidFill>
              </a:defRPr>
            </a:lvl1pPr>
            <a:lvl5pPr>
              <a:defRPr b="1">
                <a:solidFill>
                  <a:schemeClr val="bg1"/>
                </a:solidFill>
              </a:defRPr>
            </a:lvl5pPr>
          </a:lstStyle>
          <a:p>
            <a:pPr lvl="0"/>
            <a:r>
              <a:rPr lang="en-US" dirty="0"/>
              <a:t>LO X-X</a:t>
            </a:r>
          </a:p>
        </p:txBody>
      </p:sp>
    </p:spTree>
    <p:extLst>
      <p:ext uri="{BB962C8B-B14F-4D97-AF65-F5344CB8AC3E}">
        <p14:creationId xmlns:p14="http://schemas.microsoft.com/office/powerpoint/2010/main" val="1364378719"/>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O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0" y="1"/>
            <a:ext cx="1562101" cy="1219199"/>
          </a:xfrm>
          <a:prstGeom prst="rect">
            <a:avLst/>
          </a:prstGeom>
          <a:solidFill>
            <a:schemeClr val="accent1"/>
          </a:solidFill>
        </p:spPr>
        <p:txBody>
          <a:bodyPr anchor="ctr">
            <a:noAutofit/>
          </a:bodyPr>
          <a:lstStyle>
            <a:lvl1pPr>
              <a:defRPr sz="3200">
                <a:solidFill>
                  <a:schemeClr val="bg1"/>
                </a:solidFill>
              </a:defRPr>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sz="3200"/>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sz="3200"/>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sz="3200"/>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sz="3200"/>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sz="3200"/>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sz="3200"/>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
        <p:nvSpPr>
          <p:cNvPr id="10" name="Text Placeholder 9">
            <a:extLst>
              <a:ext uri="{FF2B5EF4-FFF2-40B4-BE49-F238E27FC236}">
                <a16:creationId xmlns:a16="http://schemas.microsoft.com/office/drawing/2014/main" id="{AB4E8F39-38E9-0790-2656-5BAFB1508F08}"/>
              </a:ext>
            </a:extLst>
          </p:cNvPr>
          <p:cNvSpPr>
            <a:spLocks noGrp="1"/>
          </p:cNvSpPr>
          <p:nvPr>
            <p:ph type="body" sz="quarter" idx="19" hasCustomPrompt="1"/>
          </p:nvPr>
        </p:nvSpPr>
        <p:spPr>
          <a:xfrm>
            <a:off x="1583872" y="1302"/>
            <a:ext cx="7217228" cy="1219200"/>
          </a:xfrm>
          <a:noFill/>
        </p:spPr>
        <p:txBody>
          <a:bodyPr anchor="ctr"/>
          <a:lstStyle>
            <a:lvl1pPr algn="ctr">
              <a:defRPr b="1">
                <a:solidFill>
                  <a:schemeClr val="accent1"/>
                </a:solidFill>
              </a:defRPr>
            </a:lvl1pPr>
            <a:lvl5pPr>
              <a:defRPr b="1">
                <a:solidFill>
                  <a:schemeClr val="bg1"/>
                </a:solidFill>
              </a:defRPr>
            </a:lvl5pPr>
          </a:lstStyle>
          <a:p>
            <a:pPr lvl="0"/>
            <a:r>
              <a:rPr lang="en-US" dirty="0"/>
              <a:t>Title</a:t>
            </a:r>
          </a:p>
        </p:txBody>
      </p:sp>
    </p:spTree>
    <p:extLst>
      <p:ext uri="{BB962C8B-B14F-4D97-AF65-F5344CB8AC3E}">
        <p14:creationId xmlns:p14="http://schemas.microsoft.com/office/powerpoint/2010/main" val="338975452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H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2171700" y="180567"/>
            <a:ext cx="6629400" cy="678611"/>
          </a:xfrm>
          <a:prstGeom prst="rect">
            <a:avLst/>
          </a:prstGeom>
          <a:noFill/>
        </p:spPr>
        <p:txBody>
          <a:bodyPr anchor="ctr">
            <a:normAutofit/>
          </a:bodyPr>
          <a:lstStyle>
            <a:lvl1pPr>
              <a:defRPr sz="3200">
                <a:solidFill>
                  <a:schemeClr val="tx1"/>
                </a:solidFill>
              </a:defRPr>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sz="3200"/>
            </a:lvl1pPr>
            <a:lvl2pPr>
              <a:defRPr sz="2800"/>
            </a:lvl2pPr>
            <a:lvl3pPr>
              <a:defRPr sz="2400"/>
            </a:lvl3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pic>
        <p:nvPicPr>
          <p:cNvPr id="10" name="Picture 9">
            <a:extLst>
              <a:ext uri="{FF2B5EF4-FFF2-40B4-BE49-F238E27FC236}">
                <a16:creationId xmlns:a16="http://schemas.microsoft.com/office/drawing/2014/main" id="{924BE716-C09A-9CD2-FE4E-D3A61B549E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171700" cy="914400"/>
          </a:xfrm>
          <a:prstGeom prst="rect">
            <a:avLst/>
          </a:prstGeom>
        </p:spPr>
      </p:pic>
    </p:spTree>
    <p:extLst>
      <p:ext uri="{BB962C8B-B14F-4D97-AF65-F5344CB8AC3E}">
        <p14:creationId xmlns:p14="http://schemas.microsoft.com/office/powerpoint/2010/main" val="3276400368"/>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MH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2171700" y="0"/>
            <a:ext cx="6972300" cy="914400"/>
          </a:xfrm>
          <a:prstGeom prst="rect">
            <a:avLst/>
          </a:prstGeom>
          <a:solidFill>
            <a:srgbClr val="287EB5"/>
          </a:solidFill>
        </p:spPr>
        <p:txBody>
          <a:bodyPr anchor="ctr">
            <a:normAutofit/>
          </a:bodyPr>
          <a:lstStyle>
            <a:lvl1pPr>
              <a:defRPr sz="3200">
                <a:solidFill>
                  <a:schemeClr val="bg1"/>
                </a:solidFill>
              </a:defRPr>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sz="3200"/>
            </a:lvl1pPr>
            <a:lvl2pPr>
              <a:defRPr sz="2800"/>
            </a:lvl2pPr>
            <a:lvl3pPr>
              <a:defRPr sz="2400"/>
            </a:lvl3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pic>
        <p:nvPicPr>
          <p:cNvPr id="6" name="Picture 5">
            <a:extLst>
              <a:ext uri="{FF2B5EF4-FFF2-40B4-BE49-F238E27FC236}">
                <a16:creationId xmlns:a16="http://schemas.microsoft.com/office/drawing/2014/main" id="{FEBAB86A-059C-63E8-1A01-CBAC3C5D0FB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2171700" cy="914400"/>
          </a:xfrm>
          <a:prstGeom prst="rect">
            <a:avLst/>
          </a:prstGeom>
        </p:spPr>
      </p:pic>
    </p:spTree>
    <p:extLst>
      <p:ext uri="{BB962C8B-B14F-4D97-AF65-F5344CB8AC3E}">
        <p14:creationId xmlns:p14="http://schemas.microsoft.com/office/powerpoint/2010/main" val="1090303843"/>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
        <p:nvSpPr>
          <p:cNvPr id="8" name="Content Placeholder 1">
            <a:extLst>
              <a:ext uri="{FF2B5EF4-FFF2-40B4-BE49-F238E27FC236}">
                <a16:creationId xmlns:a16="http://schemas.microsoft.com/office/drawing/2014/main" id="{C57B2B97-A10A-4841-99AE-01EEF96C34F4}"/>
              </a:ext>
            </a:extLst>
          </p:cNvPr>
          <p:cNvSpPr>
            <a:spLocks noGrp="1"/>
          </p:cNvSpPr>
          <p:nvPr>
            <p:ph sz="quarter" idx="14"/>
          </p:nvPr>
        </p:nvSpPr>
        <p:spPr>
          <a:xfrm>
            <a:off x="0" y="0"/>
            <a:ext cx="1409700" cy="1085491"/>
          </a:xfrm>
          <a:solidFill>
            <a:srgbClr val="720E11"/>
          </a:solidFill>
        </p:spPr>
        <p:txBody>
          <a:bodyPr>
            <a:normAutofit fontScale="92500"/>
          </a:bodyPr>
          <a:lstStyle/>
          <a:p>
            <a:pPr algn="ctr"/>
            <a:r>
              <a:rPr lang="en-US" dirty="0">
                <a:solidFill>
                  <a:schemeClr val="bg1"/>
                </a:solidFill>
              </a:rPr>
              <a:t>CAREER CORNER</a:t>
            </a:r>
          </a:p>
        </p:txBody>
      </p:sp>
    </p:spTree>
    <p:extLst>
      <p:ext uri="{BB962C8B-B14F-4D97-AF65-F5344CB8AC3E}">
        <p14:creationId xmlns:p14="http://schemas.microsoft.com/office/powerpoint/2010/main" val="295718628"/>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ne Main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347" y="6324600"/>
            <a:ext cx="2405307"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546236729"/>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Horizontal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4343400"/>
            <a:ext cx="8458200" cy="1905000"/>
          </a:xfrm>
        </p:spPr>
        <p:txBody>
          <a:bodyPr/>
          <a:lstStyle>
            <a:lvl1pPr>
              <a:defRPr/>
            </a:lvl1pPr>
            <a:lvl4pPr marL="455613" indent="0">
              <a:buNone/>
              <a:defRPr/>
            </a:lvl4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0" y="6684963"/>
            <a:ext cx="6972300" cy="173037"/>
          </a:xfrm>
        </p:spPr>
        <p:txBody>
          <a:bodyPr vert="horz" lIns="91440" tIns="45720" rIns="91440" bIns="45720" rtlCol="0" anchor="ctr">
            <a:noAutofit/>
          </a:bodyPr>
          <a:lstStyle>
            <a:lvl1pPr>
              <a:defRPr lang="en-US" sz="800" dirty="0">
                <a:solidFill>
                  <a:schemeClr val="tx1">
                    <a:lumMod val="65000"/>
                    <a:lumOff val="35000"/>
                  </a:schemeClr>
                </a:solidFill>
              </a:defRPr>
            </a:lvl1pPr>
          </a:lstStyle>
          <a:p>
            <a:pPr lvl="0" algn="r"/>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312006590"/>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40767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257300"/>
            <a:ext cx="4076700"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30905468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wo Compariso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rm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790701"/>
            <a:ext cx="4076700" cy="4457699"/>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819274"/>
            <a:ext cx="4076700" cy="4429125"/>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099" y="6684963"/>
            <a:ext cx="6972301"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
        <p:nvSpPr>
          <p:cNvPr id="8" name="Content Placeholder 7">
            <a:extLst>
              <a:ext uri="{FF2B5EF4-FFF2-40B4-BE49-F238E27FC236}">
                <a16:creationId xmlns:a16="http://schemas.microsoft.com/office/drawing/2014/main" id="{F45C6490-6A8B-B248-AD66-D6A5CA831403}"/>
              </a:ext>
            </a:extLst>
          </p:cNvPr>
          <p:cNvSpPr>
            <a:spLocks noGrp="1"/>
          </p:cNvSpPr>
          <p:nvPr>
            <p:ph sz="quarter" idx="15"/>
          </p:nvPr>
        </p:nvSpPr>
        <p:spPr>
          <a:xfrm>
            <a:off x="342900" y="1153274"/>
            <a:ext cx="4076700" cy="6381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10">
            <a:extLst>
              <a:ext uri="{FF2B5EF4-FFF2-40B4-BE49-F238E27FC236}">
                <a16:creationId xmlns:a16="http://schemas.microsoft.com/office/drawing/2014/main" id="{17C8681F-9770-9241-85EA-02518434720F}"/>
              </a:ext>
            </a:extLst>
          </p:cNvPr>
          <p:cNvSpPr>
            <a:spLocks noGrp="1"/>
          </p:cNvSpPr>
          <p:nvPr>
            <p:ph sz="quarter" idx="16"/>
          </p:nvPr>
        </p:nvSpPr>
        <p:spPr>
          <a:xfrm>
            <a:off x="4724400" y="1181100"/>
            <a:ext cx="4076700" cy="638175"/>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15488092"/>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One Main One Secondary">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5791200" cy="49716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6418052" y="1257300"/>
            <a:ext cx="2383047" cy="49911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marL="0" marR="0" indent="0" algn="ctr" defTabSz="914400" rtl="0" eaLnBrk="1" fontAlgn="auto" latinLnBrk="0" hangingPunct="1">
              <a:lnSpc>
                <a:spcPct val="100000"/>
              </a:lnSpc>
              <a:spcBef>
                <a:spcPts val="0"/>
              </a:spcBef>
              <a:spcAft>
                <a:spcPts val="800"/>
              </a:spcAft>
              <a:buClrTx/>
              <a:buSzTx/>
              <a:buFont typeface="Arial" panose="020B0604020202020204" pitchFamily="34" charset="0"/>
              <a:buNone/>
              <a:tabLst/>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668079434"/>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hree with Third as Accent">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09"/>
            <a:ext cx="8458200" cy="2838091"/>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1" y="4343400"/>
            <a:ext cx="5791200" cy="1905000"/>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22432755-BCF5-451F-968D-CFFD10D87BE2}"/>
              </a:ext>
            </a:extLst>
          </p:cNvPr>
          <p:cNvSpPr>
            <a:spLocks noGrp="1"/>
          </p:cNvSpPr>
          <p:nvPr>
            <p:ph sz="quarter" idx="15" hasCustomPrompt="1"/>
          </p:nvPr>
        </p:nvSpPr>
        <p:spPr>
          <a:xfrm>
            <a:off x="6400800" y="4343400"/>
            <a:ext cx="2400300" cy="19050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1481404317"/>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4" pos="4032">
          <p15:clr>
            <a:srgbClr val="FBAE40"/>
          </p15:clr>
        </p15:guide>
        <p15:guide id="5" pos="3864">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ix Main Placehold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noAutofit/>
          </a:bodyPr>
          <a:lstStyle>
            <a:lvl1pPr>
              <a:defRPr sz="2800"/>
            </a:lvl1pPr>
          </a:lstStyle>
          <a:p>
            <a:r>
              <a:rPr lang="en-US" dirty="0"/>
              <a:t>SLIDE TITLE</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276710"/>
            <a:ext cx="8458200" cy="612476"/>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342900" y="2070496"/>
            <a:ext cx="8458200" cy="649138"/>
          </a:xfr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8" name="Content Placeholder 3">
            <a:extLst>
              <a:ext uri="{FF2B5EF4-FFF2-40B4-BE49-F238E27FC236}">
                <a16:creationId xmlns:a16="http://schemas.microsoft.com/office/drawing/2014/main" id="{3356A590-66B5-4770-8441-82DC031F56EA}"/>
              </a:ext>
            </a:extLst>
          </p:cNvPr>
          <p:cNvSpPr>
            <a:spLocks noGrp="1"/>
          </p:cNvSpPr>
          <p:nvPr>
            <p:ph sz="quarter" idx="15" hasCustomPrompt="1"/>
          </p:nvPr>
        </p:nvSpPr>
        <p:spPr>
          <a:xfrm>
            <a:off x="342900" y="2900944"/>
            <a:ext cx="8458200" cy="673100"/>
          </a:xfrm>
        </p:spPr>
        <p:txBody>
          <a:bodyPr/>
          <a:lstStyle>
            <a:lvl1pPr>
              <a:defRPr/>
            </a:lvl1pPr>
          </a:lstStyle>
          <a:p>
            <a:pPr lvl="0"/>
            <a:r>
              <a:rPr lang="en-US" dirty="0"/>
              <a:t>Slide Content 3</a:t>
            </a:r>
          </a:p>
          <a:p>
            <a:pPr lvl="1"/>
            <a:r>
              <a:rPr lang="en-US" dirty="0"/>
              <a:t>Second level</a:t>
            </a:r>
          </a:p>
          <a:p>
            <a:pPr lvl="2"/>
            <a:r>
              <a:rPr lang="en-US" dirty="0"/>
              <a:t>Third level</a:t>
            </a:r>
          </a:p>
        </p:txBody>
      </p:sp>
      <p:sp>
        <p:nvSpPr>
          <p:cNvPr id="11" name="Content Placeholder 4">
            <a:extLst>
              <a:ext uri="{FF2B5EF4-FFF2-40B4-BE49-F238E27FC236}">
                <a16:creationId xmlns:a16="http://schemas.microsoft.com/office/drawing/2014/main" id="{30BD29E5-BD7B-4CD0-9B09-8F8B24F89FBE}"/>
              </a:ext>
            </a:extLst>
          </p:cNvPr>
          <p:cNvSpPr>
            <a:spLocks noGrp="1"/>
          </p:cNvSpPr>
          <p:nvPr>
            <p:ph sz="quarter" idx="16" hasCustomPrompt="1"/>
          </p:nvPr>
        </p:nvSpPr>
        <p:spPr>
          <a:xfrm>
            <a:off x="342900" y="3755354"/>
            <a:ext cx="8458200" cy="698500"/>
          </a:xfrm>
        </p:spPr>
        <p:txBody>
          <a:bodyPr/>
          <a:lstStyle>
            <a:lvl1pPr>
              <a:defRPr/>
            </a:lvl1pPr>
          </a:lstStyle>
          <a:p>
            <a:pPr lvl="0"/>
            <a:r>
              <a:rPr lang="en-US" dirty="0"/>
              <a:t>Slide Content 4</a:t>
            </a:r>
          </a:p>
          <a:p>
            <a:pPr lvl="1"/>
            <a:r>
              <a:rPr lang="en-US" dirty="0"/>
              <a:t>Second level</a:t>
            </a:r>
          </a:p>
          <a:p>
            <a:pPr lvl="2"/>
            <a:r>
              <a:rPr lang="en-US" dirty="0"/>
              <a:t>Third level</a:t>
            </a:r>
          </a:p>
        </p:txBody>
      </p:sp>
      <p:sp>
        <p:nvSpPr>
          <p:cNvPr id="13" name="Content Placeholder 5">
            <a:extLst>
              <a:ext uri="{FF2B5EF4-FFF2-40B4-BE49-F238E27FC236}">
                <a16:creationId xmlns:a16="http://schemas.microsoft.com/office/drawing/2014/main" id="{E908CA92-5DB2-4DC0-937B-1B178AA91781}"/>
              </a:ext>
            </a:extLst>
          </p:cNvPr>
          <p:cNvSpPr>
            <a:spLocks noGrp="1"/>
          </p:cNvSpPr>
          <p:nvPr>
            <p:ph sz="quarter" idx="17" hasCustomPrompt="1"/>
          </p:nvPr>
        </p:nvSpPr>
        <p:spPr>
          <a:xfrm>
            <a:off x="342900" y="4635164"/>
            <a:ext cx="8458200" cy="698500"/>
          </a:xfrm>
        </p:spPr>
        <p:txBody>
          <a:bodyPr/>
          <a:lstStyle>
            <a:lvl1pPr>
              <a:defRPr/>
            </a:lvl1pPr>
          </a:lstStyle>
          <a:p>
            <a:pPr lvl="0"/>
            <a:r>
              <a:rPr lang="en-US" dirty="0"/>
              <a:t>Slide Content 5</a:t>
            </a:r>
          </a:p>
          <a:p>
            <a:pPr lvl="1"/>
            <a:r>
              <a:rPr lang="en-US" dirty="0"/>
              <a:t>Second level</a:t>
            </a:r>
          </a:p>
          <a:p>
            <a:pPr lvl="2"/>
            <a:r>
              <a:rPr lang="en-US" dirty="0"/>
              <a:t>Third level</a:t>
            </a:r>
          </a:p>
        </p:txBody>
      </p:sp>
      <p:sp>
        <p:nvSpPr>
          <p:cNvPr id="15" name="Content Placeholder 6">
            <a:extLst>
              <a:ext uri="{FF2B5EF4-FFF2-40B4-BE49-F238E27FC236}">
                <a16:creationId xmlns:a16="http://schemas.microsoft.com/office/drawing/2014/main" id="{8B728CCD-2639-461B-9841-57505AC13467}"/>
              </a:ext>
            </a:extLst>
          </p:cNvPr>
          <p:cNvSpPr>
            <a:spLocks noGrp="1"/>
          </p:cNvSpPr>
          <p:nvPr>
            <p:ph sz="quarter" idx="18" hasCustomPrompt="1"/>
          </p:nvPr>
        </p:nvSpPr>
        <p:spPr>
          <a:xfrm>
            <a:off x="342900" y="5514975"/>
            <a:ext cx="8458200" cy="733425"/>
          </a:xfrm>
        </p:spPr>
        <p:txBody>
          <a:bodyPr/>
          <a:lstStyle>
            <a:lvl1pPr>
              <a:defRPr/>
            </a:lvl1pPr>
          </a:lstStyle>
          <a:p>
            <a:pPr lvl="0"/>
            <a:r>
              <a:rPr lang="en-US" dirty="0"/>
              <a:t>Slide Content 6</a:t>
            </a:r>
          </a:p>
          <a:p>
            <a:pPr lvl="1"/>
            <a:r>
              <a:rPr lang="en-US" dirty="0"/>
              <a:t>Second level</a:t>
            </a:r>
          </a:p>
          <a:p>
            <a:pPr lvl="2"/>
            <a:r>
              <a:rPr lang="en-US" dirty="0"/>
              <a:t>Third level</a:t>
            </a:r>
          </a:p>
        </p:txBody>
      </p:sp>
      <p:sp>
        <p:nvSpPr>
          <p:cNvPr id="7" name="Appendix Link">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369564" y="6324600"/>
            <a:ext cx="2404872" cy="190500"/>
          </a:xfrm>
        </p:spPr>
        <p:txBody>
          <a:bodyPr anchor="b">
            <a:noAutofit/>
          </a:bodyPr>
          <a:lstStyle>
            <a:lvl1pPr algn="ctr">
              <a:defRPr sz="900"/>
            </a:lvl1pPr>
          </a:lstStyle>
          <a:p>
            <a:pPr lvl="0"/>
            <a:r>
              <a:rPr lang="en-US" dirty="0"/>
              <a:t>Add text alternative link, if needed.</a:t>
            </a:r>
          </a:p>
        </p:txBody>
      </p:sp>
      <p:sp>
        <p:nvSpPr>
          <p:cNvPr id="9" name="Image Credit">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1562101" y="6684963"/>
            <a:ext cx="6972299" cy="173037"/>
          </a:xfrm>
        </p:spPr>
        <p:txBody>
          <a:bodyPr anchor="ctr">
            <a:noAutofit/>
          </a:bodyPr>
          <a:lstStyle>
            <a:lvl1pPr algn="r">
              <a:defRPr sz="800">
                <a:solidFill>
                  <a:schemeClr val="tx1">
                    <a:lumMod val="65000"/>
                    <a:lumOff val="35000"/>
                  </a:schemeClr>
                </a:solidFill>
              </a:defRPr>
            </a:lvl1pPr>
            <a:lvl2pPr algn="r">
              <a:defRPr sz="900"/>
            </a:lvl2pPr>
            <a:lvl3pPr algn="r">
              <a:defRPr sz="900"/>
            </a:lvl3pPr>
            <a:lvl4pPr algn="r">
              <a:defRPr sz="900"/>
            </a:lvl4pPr>
            <a:lvl5pPr algn="r">
              <a:defRPr sz="900"/>
            </a:lvl5pPr>
          </a:lstStyle>
          <a:p>
            <a:pPr lvl="0"/>
            <a:r>
              <a:rPr lang="en-US" dirty="0"/>
              <a:t>Insert Image Credit Here</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3315175804"/>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RedBar-Two Content">
  <p:cSld name="RedBar-Two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1" y="228600"/>
            <a:ext cx="9144001" cy="609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4"/>
          <p:cNvSpPr txBox="1">
            <a:spLocks noGrp="1"/>
          </p:cNvSpPr>
          <p:nvPr>
            <p:ph type="body" idx="1"/>
          </p:nvPr>
        </p:nvSpPr>
        <p:spPr>
          <a:xfrm>
            <a:off x="457200" y="914400"/>
            <a:ext cx="4038600" cy="5615940"/>
          </a:xfrm>
          <a:prstGeom prst="rect">
            <a:avLst/>
          </a:prstGeom>
          <a:noFill/>
          <a:ln>
            <a:noFill/>
          </a:ln>
        </p:spPr>
        <p:txBody>
          <a:bodyPr spcFirstLastPara="1" wrap="square" lIns="91425" tIns="45700" rIns="91425" bIns="45700" anchor="t" anchorCtr="0"/>
          <a:lstStyle>
            <a:lvl1pPr marL="457200" marR="0" lvl="0"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body" idx="2"/>
          </p:nvPr>
        </p:nvSpPr>
        <p:spPr>
          <a:xfrm>
            <a:off x="4648200" y="914400"/>
            <a:ext cx="4038600" cy="5615940"/>
          </a:xfrm>
          <a:prstGeom prst="rect">
            <a:avLst/>
          </a:prstGeom>
          <a:noFill/>
          <a:ln>
            <a:noFill/>
          </a:ln>
        </p:spPr>
        <p:txBody>
          <a:bodyPr spcFirstLastPara="1" wrap="square" lIns="91425" tIns="45700" rIns="91425" bIns="45700" anchor="t" anchorCtr="0"/>
          <a:lstStyle>
            <a:lvl1pPr marL="457200" marR="0" lvl="0"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body" idx="3"/>
          </p:nvPr>
        </p:nvSpPr>
        <p:spPr>
          <a:xfrm>
            <a:off x="3817620" y="6529450"/>
            <a:ext cx="150876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4"/>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3122004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losingSlide">
    <p:spTree>
      <p:nvGrpSpPr>
        <p:cNvPr id="1" name=""/>
        <p:cNvGrpSpPr/>
        <p:nvPr/>
      </p:nvGrpSpPr>
      <p:grpSpPr>
        <a:xfrm>
          <a:off x="0" y="0"/>
          <a:ext cx="0" cy="0"/>
          <a:chOff x="0" y="0"/>
          <a:chExt cx="0" cy="0"/>
        </a:xfrm>
      </p:grpSpPr>
      <p:sp>
        <p:nvSpPr>
          <p:cNvPr id="2" name="Hidden Slide Title">
            <a:extLst>
              <a:ext uri="{FF2B5EF4-FFF2-40B4-BE49-F238E27FC236}">
                <a16:creationId xmlns:a16="http://schemas.microsoft.com/office/drawing/2014/main" id="{D3229D0C-04EF-482F-B26C-8D49CD33DBE3}"/>
              </a:ext>
            </a:extLst>
          </p:cNvPr>
          <p:cNvSpPr>
            <a:spLocks noGrp="1"/>
          </p:cNvSpPr>
          <p:nvPr>
            <p:ph type="title" hasCustomPrompt="1"/>
          </p:nvPr>
        </p:nvSpPr>
        <p:spPr>
          <a:xfrm>
            <a:off x="3425949" y="418391"/>
            <a:ext cx="2292103" cy="291823"/>
          </a:xfrm>
          <a:prstGeom prst="rect">
            <a:avLst/>
          </a:prstGeom>
        </p:spPr>
        <p:txBody>
          <a:bodyPr/>
          <a:lstStyle>
            <a:lvl1pPr>
              <a:defRPr>
                <a:solidFill>
                  <a:schemeClr val="tx1"/>
                </a:solidFill>
              </a:defRPr>
            </a:lvl1pPr>
          </a:lstStyle>
          <a:p>
            <a:r>
              <a:rPr lang="en-US" dirty="0"/>
              <a:t>Add hidden title here </a:t>
            </a:r>
          </a:p>
        </p:txBody>
      </p:sp>
      <p:pic>
        <p:nvPicPr>
          <p:cNvPr id="6" name="MGH Logo">
            <a:extLst>
              <a:ext uri="{FF2B5EF4-FFF2-40B4-BE49-F238E27FC236}">
                <a16:creationId xmlns:a16="http://schemas.microsoft.com/office/drawing/2014/main" id="{60DCFDF5-2A5B-440E-888A-BC0BFEF9FF5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350211" y="1005697"/>
            <a:ext cx="2443579" cy="2443579"/>
          </a:xfrm>
          <a:prstGeom prst="rect">
            <a:avLst/>
          </a:prstGeom>
        </p:spPr>
      </p:pic>
      <p:sp>
        <p:nvSpPr>
          <p:cNvPr id="3" name="Long Copyright">
            <a:extLst>
              <a:ext uri="{FF2B5EF4-FFF2-40B4-BE49-F238E27FC236}">
                <a16:creationId xmlns:a16="http://schemas.microsoft.com/office/drawing/2014/main" id="{9AB572CE-E262-4FA6-8D47-02F068ADD1BE}"/>
              </a:ext>
            </a:extLst>
          </p:cNvPr>
          <p:cNvSpPr>
            <a:spLocks noGrp="1"/>
          </p:cNvSpPr>
          <p:nvPr>
            <p:ph type="ftr" sz="quarter" idx="10"/>
          </p:nvPr>
        </p:nvSpPr>
        <p:spPr>
          <a:xfrm>
            <a:off x="0" y="6487064"/>
            <a:ext cx="9144000" cy="370936"/>
          </a:xfrm>
        </p:spPr>
        <p:txBody>
          <a:bodyPr/>
          <a:lstStyle>
            <a:lvl1pPr algn="ctr">
              <a:defRPr/>
            </a:lvl1pPr>
          </a:lstStyle>
          <a:p>
            <a:pPr defTabSz="457200">
              <a:spcBef>
                <a:spcPct val="20000"/>
              </a:spcBef>
              <a:defRPr/>
            </a:pPr>
            <a:r>
              <a:rPr lang="en-US" dirty="0"/>
              <a:t>© &lt; add the year&gt; McGraw Hill. All rights reserved. Authorized only for instructor use in the classroom.</a:t>
            </a:r>
          </a:p>
          <a:p>
            <a:pPr defTabSz="457200">
              <a:spcBef>
                <a:spcPct val="20000"/>
              </a:spcBef>
              <a:defRPr/>
            </a:pPr>
            <a:r>
              <a:rPr lang="en-US" dirty="0"/>
              <a:t>No reproduction or further distribution permitted without the prior written consent of McGraw Hill.</a:t>
            </a:r>
          </a:p>
        </p:txBody>
      </p:sp>
      <p:sp>
        <p:nvSpPr>
          <p:cNvPr id="9" name="MGH Tagline">
            <a:extLst>
              <a:ext uri="{FF2B5EF4-FFF2-40B4-BE49-F238E27FC236}">
                <a16:creationId xmlns:a16="http://schemas.microsoft.com/office/drawing/2014/main" id="{F040BF5C-A78D-440C-93DF-72F3F641F3F1}"/>
              </a:ext>
            </a:extLst>
          </p:cNvPr>
          <p:cNvSpPr txBox="1"/>
          <p:nvPr userDrawn="1"/>
        </p:nvSpPr>
        <p:spPr>
          <a:xfrm>
            <a:off x="1730746" y="3796682"/>
            <a:ext cx="5682508" cy="4690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40" normalizeH="0" baseline="0" noProof="0" dirty="0">
                <a:ln>
                  <a:noFill/>
                </a:ln>
                <a:solidFill>
                  <a:srgbClr val="000000"/>
                </a:solidFill>
                <a:effectLst/>
                <a:uLnTx/>
                <a:uFillTx/>
                <a:latin typeface="Arial" panose="020B0604020202020204" pitchFamily="34" charset="0"/>
                <a:ea typeface="Calibri" panose="020F0502020204030204" pitchFamily="34" charset="0"/>
                <a:cs typeface="+mn-cs"/>
              </a:rPr>
              <a:t>Because learning changes everything.</a:t>
            </a:r>
            <a:r>
              <a:rPr kumimoji="0" lang="en-US" sz="1400" b="0" i="0" u="none" strike="noStrike" kern="1200" cap="none" spc="40" normalizeH="0" baseline="60000" noProof="0" dirty="0">
                <a:ln>
                  <a:noFill/>
                </a:ln>
                <a:solidFill>
                  <a:srgbClr val="000000"/>
                </a:solidFill>
                <a:effectLst/>
                <a:uLnTx/>
                <a:uFillTx/>
                <a:latin typeface="Arial" panose="020B0604020202020204" pitchFamily="34" charset="0"/>
                <a:ea typeface="Calibri" panose="020F0502020204030204" pitchFamily="34" charset="0"/>
                <a:cs typeface="+mn-cs"/>
              </a:rPr>
              <a:t>®</a:t>
            </a:r>
            <a:endParaRPr kumimoji="0" lang="en-US" sz="2400" b="0" i="0" u="none" strike="noStrike" kern="1200" cap="none" spc="40" normalizeH="0" baseline="60000" noProof="0" dirty="0">
              <a:ln>
                <a:noFill/>
              </a:ln>
              <a:solidFill>
                <a:srgbClr val="000000"/>
              </a:solidFill>
              <a:effectLst/>
              <a:uLnTx/>
              <a:uFillTx/>
              <a:latin typeface="+mn-lt"/>
              <a:ea typeface="+mn-ea"/>
              <a:cs typeface="+mn-cs"/>
            </a:endParaRPr>
          </a:p>
        </p:txBody>
      </p:sp>
      <p:sp>
        <p:nvSpPr>
          <p:cNvPr id="10" name="MGH URL">
            <a:extLst>
              <a:ext uri="{FF2B5EF4-FFF2-40B4-BE49-F238E27FC236}">
                <a16:creationId xmlns:a16="http://schemas.microsoft.com/office/drawing/2014/main" id="{2215B5DD-E18E-478F-81B9-79BA83A9A251}"/>
              </a:ext>
            </a:extLst>
          </p:cNvPr>
          <p:cNvSpPr txBox="1"/>
          <p:nvPr userDrawn="1"/>
        </p:nvSpPr>
        <p:spPr>
          <a:xfrm>
            <a:off x="3269085" y="5329121"/>
            <a:ext cx="2605831" cy="338554"/>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mn-lt"/>
                <a:ea typeface="+mn-ea"/>
                <a:cs typeface="+mn-cs"/>
              </a:rPr>
              <a:t>www.mheducation.com</a:t>
            </a:r>
            <a:endParaRPr kumimoji="0" lang="en-US" sz="2000" b="0" i="0" u="none" strike="noStrike" kern="1200" cap="none" spc="0" normalizeH="0" baseline="0" noProof="0" dirty="0">
              <a:ln>
                <a:noFill/>
              </a:ln>
              <a:solidFill>
                <a:srgbClr val="000000"/>
              </a:solidFill>
              <a:effectLst/>
              <a:uLnTx/>
              <a:uFillTx/>
              <a:latin typeface="+mn-lt"/>
              <a:ea typeface="+mn-ea"/>
              <a:cs typeface="+mn-cs"/>
            </a:endParaRPr>
          </a:p>
        </p:txBody>
      </p:sp>
    </p:spTree>
    <p:extLst>
      <p:ext uri="{BB962C8B-B14F-4D97-AF65-F5344CB8AC3E}">
        <p14:creationId xmlns:p14="http://schemas.microsoft.com/office/powerpoint/2010/main" val="425940088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Appendix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6CA9270-FD0E-4B64-B0D8-24095E6A2959}"/>
              </a:ext>
            </a:extLst>
          </p:cNvPr>
          <p:cNvSpPr>
            <a:spLocks noGrp="1"/>
          </p:cNvSpPr>
          <p:nvPr>
            <p:ph type="title" hasCustomPrompt="1"/>
          </p:nvPr>
        </p:nvSpPr>
        <p:spPr>
          <a:xfrm>
            <a:off x="342899" y="2366309"/>
            <a:ext cx="7696919" cy="526936"/>
          </a:xfrm>
          <a:prstGeom prst="rect">
            <a:avLst/>
          </a:prstGeom>
        </p:spPr>
        <p:txBody>
          <a:bodyPr anchor="ctr"/>
          <a:lstStyle>
            <a:lvl1pPr>
              <a:defRPr/>
            </a:lvl1pPr>
          </a:lstStyle>
          <a:p>
            <a:r>
              <a:rPr lang="en-US" dirty="0"/>
              <a:t>Accessibility Content: Text Alternatives for Images</a:t>
            </a:r>
          </a:p>
        </p:txBody>
      </p:sp>
      <p:sp>
        <p:nvSpPr>
          <p:cNvPr id="3" name="Slide Number Placeholder">
            <a:extLst>
              <a:ext uri="{FF2B5EF4-FFF2-40B4-BE49-F238E27FC236}">
                <a16:creationId xmlns:a16="http://schemas.microsoft.com/office/drawing/2014/main" id="{0B6E1DCB-9B8A-423D-B48B-2CCDE624B45C}"/>
              </a:ext>
            </a:extLst>
          </p:cNvPr>
          <p:cNvSpPr>
            <a:spLocks noGrp="1"/>
          </p:cNvSpPr>
          <p:nvPr>
            <p:ph type="sldNum" sz="quarter" idx="10"/>
          </p:nvPr>
        </p:nvSpPr>
        <p:spPr>
          <a:xfrm>
            <a:off x="8637202" y="6682314"/>
            <a:ext cx="342900" cy="143831"/>
          </a:xfr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6245194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Misc. Divi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C0136BE0-3F2D-44D5-B125-B7A30D2C8896}"/>
              </a:ext>
            </a:extLst>
          </p:cNvPr>
          <p:cNvSpPr>
            <a:spLocks noGrp="1"/>
          </p:cNvSpPr>
          <p:nvPr>
            <p:ph type="title"/>
          </p:nvPr>
        </p:nvSpPr>
        <p:spPr>
          <a:xfrm>
            <a:off x="339450" y="117244"/>
            <a:ext cx="6065851" cy="730970"/>
          </a:xfrm>
          <a:prstGeom prst="rect">
            <a:avLst/>
          </a:prstGeom>
        </p:spPr>
        <p:txBody>
          <a:bodyPr/>
          <a:lstStyle/>
          <a:p>
            <a:r>
              <a:rPr lang="en-US" dirty="0"/>
              <a:t>Click to edit Master title style</a:t>
            </a:r>
          </a:p>
        </p:txBody>
      </p:sp>
      <p:sp>
        <p:nvSpPr>
          <p:cNvPr id="3" name="Slide Number Placeholder">
            <a:extLst>
              <a:ext uri="{FF2B5EF4-FFF2-40B4-BE49-F238E27FC236}">
                <a16:creationId xmlns:a16="http://schemas.microsoft.com/office/drawing/2014/main" id="{FA117DCA-6A6D-48B9-9002-DA1E4814BF99}"/>
              </a:ext>
            </a:extLst>
          </p:cNvPr>
          <p:cNvSpPr>
            <a:spLocks noGrp="1"/>
          </p:cNvSpPr>
          <p:nvPr>
            <p:ph type="sldNum" sz="quarter" idx="10"/>
          </p:nvPr>
        </p:nvSpPr>
        <p:spPr/>
        <p:txBody>
          <a:bodyPr/>
          <a:lstStyle/>
          <a:p>
            <a:fld id="{68151E55-6873-49E2-B8D5-2F265E6F1973}" type="slidenum">
              <a:rPr lang="en-US" smtClean="0"/>
              <a:pPr/>
              <a:t>‹#›</a:t>
            </a:fld>
            <a:endParaRPr lang="en-US" dirty="0"/>
          </a:p>
        </p:txBody>
      </p:sp>
      <p:sp>
        <p:nvSpPr>
          <p:cNvPr id="5" name="Content Placeholder">
            <a:extLst>
              <a:ext uri="{FF2B5EF4-FFF2-40B4-BE49-F238E27FC236}">
                <a16:creationId xmlns:a16="http://schemas.microsoft.com/office/drawing/2014/main" id="{DA8444E8-1445-4AB7-85DD-90449330C005}"/>
              </a:ext>
            </a:extLst>
          </p:cNvPr>
          <p:cNvSpPr>
            <a:spLocks noGrp="1"/>
          </p:cNvSpPr>
          <p:nvPr>
            <p:ph sz="quarter" idx="11" hasCustomPrompt="1"/>
          </p:nvPr>
        </p:nvSpPr>
        <p:spPr>
          <a:xfrm>
            <a:off x="342900" y="1973249"/>
            <a:ext cx="6477000" cy="4343400"/>
          </a:xfrm>
        </p:spPr>
        <p:txBody>
          <a:bodyPr/>
          <a:lstStyle>
            <a:lvl1pPr>
              <a:defRPr/>
            </a:lvl1pPr>
            <a:lvl2pPr marL="344488" indent="-342900">
              <a:buFont typeface="Arial" panose="020B0604020202020204" pitchFamily="34" charset="0"/>
              <a:buChar char="•"/>
              <a:defRPr/>
            </a:lvl2pPr>
            <a:lvl3pPr>
              <a:defRPr/>
            </a:lvl3pPr>
            <a:lvl4pPr>
              <a:defRPr/>
            </a:lvl4pPr>
          </a:lstStyle>
          <a:p>
            <a:pPr lvl="0"/>
            <a:r>
              <a:rPr lang="en-US" dirty="0"/>
              <a:t>Slide Content</a:t>
            </a:r>
          </a:p>
          <a:p>
            <a:pPr lvl="2"/>
            <a:r>
              <a:rPr lang="en-US" dirty="0"/>
              <a:t>Second level</a:t>
            </a:r>
          </a:p>
          <a:p>
            <a:pPr lvl="3"/>
            <a:r>
              <a:rPr lang="en-US" dirty="0"/>
              <a:t>Third level</a:t>
            </a:r>
          </a:p>
        </p:txBody>
      </p:sp>
    </p:spTree>
    <p:extLst>
      <p:ext uri="{BB962C8B-B14F-4D97-AF65-F5344CB8AC3E}">
        <p14:creationId xmlns:p14="http://schemas.microsoft.com/office/powerpoint/2010/main" val="1558737271"/>
      </p:ext>
    </p:extLst>
  </p:cSld>
  <p:clrMapOvr>
    <a:masterClrMapping/>
  </p:clrMapOvr>
  <p:extLst>
    <p:ext uri="{DCECCB84-F9BA-43D5-87BE-67443E8EF086}">
      <p15:sldGuideLst xmlns:p15="http://schemas.microsoft.com/office/powerpoint/2012/main"/>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ppendix-One Placeholder">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6" name="Return to main slide Link 1">
            <a:extLst>
              <a:ext uri="{FF2B5EF4-FFF2-40B4-BE49-F238E27FC236}">
                <a16:creationId xmlns:a16="http://schemas.microsoft.com/office/drawing/2014/main" id="{F538FEEA-434F-404A-8A40-5F717D6CB596}"/>
              </a:ext>
            </a:extLst>
          </p:cNvPr>
          <p:cNvSpPr>
            <a:spLocks noGrp="1"/>
          </p:cNvSpPr>
          <p:nvPr>
            <p:ph type="body" sz="quarter" idx="14" hasCustomPrompt="1"/>
          </p:nvPr>
        </p:nvSpPr>
        <p:spPr>
          <a:xfrm>
            <a:off x="3081587" y="1068234"/>
            <a:ext cx="2980826" cy="225425"/>
          </a:xfrm>
        </p:spPr>
        <p:txBody>
          <a:bodyPr anchor="ctr">
            <a:noAutofit/>
          </a:bodyPr>
          <a:lstStyle>
            <a:lvl1pPr algn="ctr">
              <a:defRPr sz="1200"/>
            </a:lvl1pPr>
          </a:lstStyle>
          <a:p>
            <a:pPr lvl="0"/>
            <a:r>
              <a:rPr lang="en-US" dirty="0"/>
              <a:t>Return to parent-slide containing images.</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371601"/>
            <a:ext cx="8458200" cy="4876800"/>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0" name="Return to main slide Link 2">
            <a:extLst>
              <a:ext uri="{FF2B5EF4-FFF2-40B4-BE49-F238E27FC236}">
                <a16:creationId xmlns:a16="http://schemas.microsoft.com/office/drawing/2014/main" id="{D8AF3780-479B-4486-8AEE-B0E29BE2F870}"/>
              </a:ext>
            </a:extLst>
          </p:cNvPr>
          <p:cNvSpPr>
            <a:spLocks noGrp="1"/>
          </p:cNvSpPr>
          <p:nvPr>
            <p:ph type="body" sz="quarter" idx="15" hasCustomPrompt="1"/>
          </p:nvPr>
        </p:nvSpPr>
        <p:spPr>
          <a:xfrm>
            <a:off x="3092111" y="6350211"/>
            <a:ext cx="2959779" cy="228600"/>
          </a:xfr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4184113644"/>
      </p:ext>
    </p:extLst>
  </p:cSld>
  <p:clrMapOvr>
    <a:masterClrMapping/>
  </p:clrMapOvr>
  <p:extLst>
    <p:ext uri="{DCECCB84-F9BA-43D5-87BE-67443E8EF086}">
      <p15:sldGuideLst xmlns:p15="http://schemas.microsoft.com/office/powerpoint/2012/main">
        <p15:guide id="1" pos="2880">
          <p15:clr>
            <a:srgbClr val="FBAE40"/>
          </p15:clr>
        </p15:guide>
        <p15:guide id="2" orient="horz" pos="360">
          <p15:clr>
            <a:srgbClr val="FBAE40"/>
          </p15:clr>
        </p15:guide>
        <p15:guide id="3" pos="264">
          <p15:clr>
            <a:srgbClr val="FBAE40"/>
          </p15:clr>
        </p15:guide>
        <p15:guide id="4" orient="horz" pos="216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Appendix-Two Comparison Placeholders With Identifiers">
    <p:spTree>
      <p:nvGrpSpPr>
        <p:cNvPr id="1" name=""/>
        <p:cNvGrpSpPr/>
        <p:nvPr/>
      </p:nvGrpSpPr>
      <p:grpSpPr>
        <a:xfrm>
          <a:off x="0" y="0"/>
          <a:ext cx="0" cy="0"/>
          <a:chOff x="0" y="0"/>
          <a:chExt cx="0" cy="0"/>
        </a:xfrm>
      </p:grpSpPr>
      <p:sp>
        <p:nvSpPr>
          <p:cNvPr id="2" name="Slide Title">
            <a:extLst>
              <a:ext uri="{FF2B5EF4-FFF2-40B4-BE49-F238E27FC236}">
                <a16:creationId xmlns:a16="http://schemas.microsoft.com/office/drawing/2014/main" id="{A4407840-F6A4-4638-BB2F-9FBAA1A81461}"/>
              </a:ext>
            </a:extLst>
          </p:cNvPr>
          <p:cNvSpPr>
            <a:spLocks noGrp="1"/>
          </p:cNvSpPr>
          <p:nvPr>
            <p:ph type="title" hasCustomPrompt="1"/>
          </p:nvPr>
        </p:nvSpPr>
        <p:spPr>
          <a:xfrm>
            <a:off x="342900" y="304800"/>
            <a:ext cx="8458200" cy="678611"/>
          </a:xfrm>
          <a:prstGeom prst="rect">
            <a:avLst/>
          </a:prstGeom>
        </p:spPr>
        <p:txBody>
          <a:bodyPr anchor="ctr"/>
          <a:lstStyle>
            <a:lvl1pPr>
              <a:defRPr sz="2400"/>
            </a:lvl1pPr>
          </a:lstStyle>
          <a:p>
            <a:r>
              <a:rPr lang="en-US" dirty="0"/>
              <a:t>Slide Title</a:t>
            </a:r>
            <a:br>
              <a:rPr lang="en-US" dirty="0"/>
            </a:br>
            <a:endParaRPr lang="en-US" dirty="0"/>
          </a:p>
        </p:txBody>
      </p:sp>
      <p:sp>
        <p:nvSpPr>
          <p:cNvPr id="9" name="Return to main slide Link 1">
            <a:extLst>
              <a:ext uri="{FF2B5EF4-FFF2-40B4-BE49-F238E27FC236}">
                <a16:creationId xmlns:a16="http://schemas.microsoft.com/office/drawing/2014/main" id="{29651301-3A88-4CBC-9B7F-A569599DC51F}"/>
              </a:ext>
            </a:extLst>
          </p:cNvPr>
          <p:cNvSpPr>
            <a:spLocks noGrp="1"/>
          </p:cNvSpPr>
          <p:nvPr>
            <p:ph type="body" sz="quarter" idx="13" hasCustomPrompt="1"/>
          </p:nvPr>
        </p:nvSpPr>
        <p:spPr>
          <a:xfrm>
            <a:off x="3081528" y="1059828"/>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8" name="Image Identifier 1">
            <a:extLst>
              <a:ext uri="{FF2B5EF4-FFF2-40B4-BE49-F238E27FC236}">
                <a16:creationId xmlns:a16="http://schemas.microsoft.com/office/drawing/2014/main" id="{C828D23C-A7ED-420E-B199-2D8CCF24D6BE}"/>
              </a:ext>
            </a:extLst>
          </p:cNvPr>
          <p:cNvSpPr>
            <a:spLocks noGrp="1"/>
          </p:cNvSpPr>
          <p:nvPr>
            <p:ph type="body" sz="quarter" idx="15" hasCustomPrompt="1"/>
          </p:nvPr>
        </p:nvSpPr>
        <p:spPr>
          <a:xfrm>
            <a:off x="365125" y="1410562"/>
            <a:ext cx="4076700" cy="392112"/>
          </a:xfrm>
        </p:spPr>
        <p:txBody>
          <a:bodyPr/>
          <a:lstStyle>
            <a:lvl1pPr>
              <a:defRPr/>
            </a:lvl1pPr>
          </a:lstStyle>
          <a:p>
            <a:pPr lvl="0"/>
            <a:r>
              <a:rPr lang="en-US" dirty="0"/>
              <a:t>Image Identifier 1</a:t>
            </a:r>
          </a:p>
        </p:txBody>
      </p:sp>
      <p:sp>
        <p:nvSpPr>
          <p:cNvPr id="5" name="Content Placeholder 1">
            <a:extLst>
              <a:ext uri="{FF2B5EF4-FFF2-40B4-BE49-F238E27FC236}">
                <a16:creationId xmlns:a16="http://schemas.microsoft.com/office/drawing/2014/main" id="{D13536C2-DC17-4031-9948-17E37EF99112}"/>
              </a:ext>
            </a:extLst>
          </p:cNvPr>
          <p:cNvSpPr>
            <a:spLocks noGrp="1"/>
          </p:cNvSpPr>
          <p:nvPr>
            <p:ph sz="quarter" idx="11" hasCustomPrompt="1"/>
          </p:nvPr>
        </p:nvSpPr>
        <p:spPr>
          <a:xfrm>
            <a:off x="342900" y="1933303"/>
            <a:ext cx="4076700" cy="4315097"/>
          </a:xfrm>
          <a:prstGeom prst="rect">
            <a:avLst/>
          </a:prstGeom>
        </p:spPr>
        <p:txBody>
          <a:bodyPr/>
          <a:lstStyle>
            <a:lvl1pPr>
              <a:defRPr/>
            </a:lvl1pPr>
          </a:lstStyle>
          <a:p>
            <a:pPr lvl="0"/>
            <a:r>
              <a:rPr lang="en-US" dirty="0"/>
              <a:t>Slide Content</a:t>
            </a:r>
          </a:p>
          <a:p>
            <a:pPr lvl="1"/>
            <a:r>
              <a:rPr lang="en-US" dirty="0"/>
              <a:t>Second level</a:t>
            </a:r>
          </a:p>
          <a:p>
            <a:pPr lvl="2"/>
            <a:r>
              <a:rPr lang="en-US" dirty="0"/>
              <a:t>Third level</a:t>
            </a:r>
          </a:p>
        </p:txBody>
      </p:sp>
      <p:sp>
        <p:nvSpPr>
          <p:cNvPr id="11" name="Image Identifier 2">
            <a:extLst>
              <a:ext uri="{FF2B5EF4-FFF2-40B4-BE49-F238E27FC236}">
                <a16:creationId xmlns:a16="http://schemas.microsoft.com/office/drawing/2014/main" id="{7DBCEA22-E8D2-4B8A-B55C-3FFA6FAB317C}"/>
              </a:ext>
            </a:extLst>
          </p:cNvPr>
          <p:cNvSpPr>
            <a:spLocks noGrp="1"/>
          </p:cNvSpPr>
          <p:nvPr>
            <p:ph type="body" sz="quarter" idx="16" hasCustomPrompt="1"/>
          </p:nvPr>
        </p:nvSpPr>
        <p:spPr>
          <a:xfrm>
            <a:off x="4715145" y="1410562"/>
            <a:ext cx="4078224" cy="393192"/>
          </a:xfrm>
        </p:spPr>
        <p:txBody>
          <a:bodyPr/>
          <a:lstStyle>
            <a:lvl1pPr>
              <a:defRPr/>
            </a:lvl1pPr>
          </a:lstStyle>
          <a:p>
            <a:pPr lvl="0"/>
            <a:r>
              <a:rPr lang="en-US" dirty="0"/>
              <a:t>Image Identifier 2</a:t>
            </a:r>
          </a:p>
        </p:txBody>
      </p:sp>
      <p:sp>
        <p:nvSpPr>
          <p:cNvPr id="6" name="Content Placeholder 2">
            <a:extLst>
              <a:ext uri="{FF2B5EF4-FFF2-40B4-BE49-F238E27FC236}">
                <a16:creationId xmlns:a16="http://schemas.microsoft.com/office/drawing/2014/main" id="{0B2D170F-7AF9-40BB-A11B-08474DF5C3AA}"/>
              </a:ext>
            </a:extLst>
          </p:cNvPr>
          <p:cNvSpPr>
            <a:spLocks noGrp="1"/>
          </p:cNvSpPr>
          <p:nvPr>
            <p:ph sz="quarter" idx="14" hasCustomPrompt="1"/>
          </p:nvPr>
        </p:nvSpPr>
        <p:spPr>
          <a:xfrm>
            <a:off x="4724400" y="1933303"/>
            <a:ext cx="4076700" cy="4315097"/>
          </a:xfrm>
          <a:prstGeom prst="rect">
            <a:avLst/>
          </a:prstGeom>
        </p:spPr>
        <p:txBody>
          <a:bodyPr/>
          <a:lstStyle>
            <a:lvl1pPr>
              <a:defRPr/>
            </a:lvl1pPr>
          </a:lstStyle>
          <a:p>
            <a:pPr lvl="0"/>
            <a:r>
              <a:rPr lang="en-US" dirty="0"/>
              <a:t>Slide Content 2</a:t>
            </a:r>
          </a:p>
          <a:p>
            <a:pPr lvl="1"/>
            <a:r>
              <a:rPr lang="en-US" dirty="0"/>
              <a:t>Second level</a:t>
            </a:r>
          </a:p>
          <a:p>
            <a:pPr lvl="2"/>
            <a:r>
              <a:rPr lang="en-US" dirty="0"/>
              <a:t>Third level</a:t>
            </a:r>
          </a:p>
        </p:txBody>
      </p:sp>
      <p:sp>
        <p:nvSpPr>
          <p:cNvPr id="7" name="Return to main slide Link 2">
            <a:extLst>
              <a:ext uri="{FF2B5EF4-FFF2-40B4-BE49-F238E27FC236}">
                <a16:creationId xmlns:a16="http://schemas.microsoft.com/office/drawing/2014/main" id="{24E3FC7A-8095-4466-BF43-4B6D04A5D884}"/>
              </a:ext>
            </a:extLst>
          </p:cNvPr>
          <p:cNvSpPr>
            <a:spLocks noGrp="1"/>
          </p:cNvSpPr>
          <p:nvPr>
            <p:ph type="body" sz="quarter" idx="12" hasCustomPrompt="1"/>
          </p:nvPr>
        </p:nvSpPr>
        <p:spPr>
          <a:xfrm>
            <a:off x="3081528" y="6348550"/>
            <a:ext cx="2980944" cy="228600"/>
          </a:xfrm>
          <a:prstGeom prst="rect">
            <a:avLst/>
          </a:prstGeom>
        </p:spPr>
        <p:txBody>
          <a:bodyPr vert="horz" lIns="91440" tIns="45720" rIns="91440" bIns="45720" rtlCol="0" anchor="ctr">
            <a:noAutofit/>
          </a:bodyPr>
          <a:lstStyle>
            <a:lvl1pPr>
              <a:defRPr lang="en-US" sz="1200" dirty="0"/>
            </a:lvl1pPr>
          </a:lstStyle>
          <a:p>
            <a:pPr lvl="0" algn="ctr"/>
            <a:r>
              <a:rPr lang="en-US" dirty="0"/>
              <a:t>Return to parent-slide containing images.</a:t>
            </a:r>
          </a:p>
        </p:txBody>
      </p:sp>
      <p:sp>
        <p:nvSpPr>
          <p:cNvPr id="3" name="Slide Number Placeholder">
            <a:extLst>
              <a:ext uri="{FF2B5EF4-FFF2-40B4-BE49-F238E27FC236}">
                <a16:creationId xmlns:a16="http://schemas.microsoft.com/office/drawing/2014/main" id="{745DF60F-BF33-428F-883B-9C19F83780BF}"/>
              </a:ext>
            </a:extLst>
          </p:cNvPr>
          <p:cNvSpPr>
            <a:spLocks noGrp="1"/>
          </p:cNvSpPr>
          <p:nvPr>
            <p:ph type="sldNum" sz="quarter" idx="10"/>
          </p:nvPr>
        </p:nvSpPr>
        <p:spPr>
          <a:xfrm>
            <a:off x="8626412" y="6673531"/>
            <a:ext cx="355840" cy="161396"/>
          </a:xfrm>
          <a:prstGeom prst="rect">
            <a:avLst/>
          </a:prstGeom>
        </p:spPr>
        <p:txBody>
          <a:bodyPr/>
          <a:lstStyle/>
          <a:p>
            <a:fld id="{68151E55-6873-49E2-B8D5-2F265E6F1973}" type="slidenum">
              <a:rPr lang="en-US" smtClean="0"/>
              <a:t>‹#›</a:t>
            </a:fld>
            <a:endParaRPr lang="en-US" dirty="0"/>
          </a:p>
        </p:txBody>
      </p:sp>
    </p:spTree>
    <p:extLst>
      <p:ext uri="{BB962C8B-B14F-4D97-AF65-F5344CB8AC3E}">
        <p14:creationId xmlns:p14="http://schemas.microsoft.com/office/powerpoint/2010/main" val="2217505655"/>
      </p:ext>
    </p:extLst>
  </p:cSld>
  <p:clrMapOvr>
    <a:masterClrMapping/>
  </p:clrMapOvr>
  <p:extLst>
    <p:ext uri="{DCECCB84-F9BA-43D5-87BE-67443E8EF086}">
      <p15:sldGuideLst xmlns:p15="http://schemas.microsoft.com/office/powerpoint/2012/main">
        <p15:guide id="1" orient="horz" pos="2592">
          <p15:clr>
            <a:srgbClr val="FBAE40"/>
          </p15:clr>
        </p15:guide>
        <p15:guide id="2" orient="horz" pos="2736">
          <p15:clr>
            <a:srgbClr val="FBAE40"/>
          </p15:clr>
        </p15:guide>
        <p15:guide id="3" pos="2880">
          <p15:clr>
            <a:srgbClr val="FBAE40"/>
          </p15:clr>
        </p15:guide>
        <p15:guide id="4" pos="2976">
          <p15:clr>
            <a:srgbClr val="FBAE40"/>
          </p15:clr>
        </p15:guide>
        <p15:guide id="5" pos="2784">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RedTagline-Gray BG, Title &amp; Subtitle Left" preserve="1" userDrawn="1">
  <p:cSld name="RedTagline-Gray BG, Title &amp; Subtitle Left">
    <p:spTree>
      <p:nvGrpSpPr>
        <p:cNvPr id="1" name="Shape 12"/>
        <p:cNvGrpSpPr/>
        <p:nvPr/>
      </p:nvGrpSpPr>
      <p:grpSpPr>
        <a:xfrm>
          <a:off x="0" y="0"/>
          <a:ext cx="0" cy="0"/>
          <a:chOff x="0" y="0"/>
          <a:chExt cx="0" cy="0"/>
        </a:xfrm>
      </p:grpSpPr>
      <p:sp>
        <p:nvSpPr>
          <p:cNvPr id="13" name="Google Shape;13;p2"/>
          <p:cNvSpPr/>
          <p:nvPr/>
        </p:nvSpPr>
        <p:spPr>
          <a:xfrm>
            <a:off x="0" y="2362200"/>
            <a:ext cx="4267200" cy="2667000"/>
          </a:xfrm>
          <a:prstGeom prst="rect">
            <a:avLst/>
          </a:prstGeom>
          <a:solidFill>
            <a:srgbClr val="7E98AB"/>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sp>
        <p:nvSpPr>
          <p:cNvPr id="14" name="Google Shape;14;p2"/>
          <p:cNvSpPr txBox="1">
            <a:spLocks noGrp="1"/>
          </p:cNvSpPr>
          <p:nvPr>
            <p:ph type="ctrTitle"/>
          </p:nvPr>
        </p:nvSpPr>
        <p:spPr>
          <a:xfrm>
            <a:off x="76200" y="2692636"/>
            <a:ext cx="4114800" cy="6096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t" anchorCtr="0"/>
          <a:lstStyle>
            <a:lvl1pPr marR="0" lvl="0" algn="ctr" rtl="0">
              <a:spcBef>
                <a:spcPts val="0"/>
              </a:spcBef>
              <a:spcAft>
                <a:spcPts val="0"/>
              </a:spcAft>
              <a:buClr>
                <a:srgbClr val="FFFAE1"/>
              </a:buClr>
              <a:buSzPts val="3600"/>
              <a:buFont typeface="Calibri"/>
              <a:buNone/>
              <a:defRPr sz="3600" b="1" i="0" u="none" strike="noStrike" cap="none">
                <a:solidFill>
                  <a:srgbClr val="FFFAE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5" name="Google Shape;15;p2"/>
          <p:cNvSpPr txBox="1">
            <a:spLocks noGrp="1"/>
          </p:cNvSpPr>
          <p:nvPr>
            <p:ph type="body" idx="1"/>
          </p:nvPr>
        </p:nvSpPr>
        <p:spPr>
          <a:xfrm>
            <a:off x="-76201" y="3461795"/>
            <a:ext cx="4325367" cy="1338805"/>
          </a:xfrm>
          <a:prstGeom prst="rect">
            <a:avLst/>
          </a:prstGeom>
          <a:noFill/>
          <a:ln>
            <a:noFill/>
          </a:ln>
        </p:spPr>
        <p:txBody>
          <a:bodyPr spcFirstLastPara="1" wrap="square" lIns="91425" tIns="45700" rIns="91425" bIns="45700" anchor="t" anchorCtr="0"/>
          <a:lstStyle>
            <a:lvl1pPr marL="0" marR="0" lvl="0" indent="0" algn="ctr" rtl="0">
              <a:spcBef>
                <a:spcPts val="560"/>
              </a:spcBef>
              <a:spcAft>
                <a:spcPts val="0"/>
              </a:spcAft>
              <a:buClr>
                <a:srgbClr val="FFFAE1"/>
              </a:buClr>
              <a:buSzPts val="2800"/>
              <a:buFont typeface="Arial"/>
              <a:buNone/>
              <a:defRPr sz="2800" b="1" i="0" u="none" strike="noStrike" cap="none">
                <a:solidFill>
                  <a:srgbClr val="FFFAE1"/>
                </a:solidFill>
                <a:latin typeface="Calibri"/>
                <a:ea typeface="Calibri"/>
                <a:cs typeface="Calibri"/>
                <a:sym typeface="Calibri"/>
              </a:defRPr>
            </a:lvl1pPr>
            <a:lvl2pPr marL="914400" marR="0" lvl="1"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2pPr>
            <a:lvl3pPr marL="1371600" marR="0" lvl="2"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3pPr>
            <a:lvl4pPr marL="1828800" marR="0" lvl="3"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4pPr>
            <a:lvl5pPr marL="2286000" marR="0" lvl="4"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pic>
        <p:nvPicPr>
          <p:cNvPr id="8" name="Picture 7">
            <a:extLst>
              <a:ext uri="{FF2B5EF4-FFF2-40B4-BE49-F238E27FC236}">
                <a16:creationId xmlns:a16="http://schemas.microsoft.com/office/drawing/2014/main" id="{BE28B4D8-9A25-A44D-A161-86BE242ACD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9167" y="0"/>
            <a:ext cx="4894833" cy="6262507"/>
          </a:xfrm>
          <a:prstGeom prst="rect">
            <a:avLst/>
          </a:prstGeom>
        </p:spPr>
      </p:pic>
      <p:sp>
        <p:nvSpPr>
          <p:cNvPr id="5" name="Text Placeholder 4">
            <a:extLst>
              <a:ext uri="{FF2B5EF4-FFF2-40B4-BE49-F238E27FC236}">
                <a16:creationId xmlns:a16="http://schemas.microsoft.com/office/drawing/2014/main" id="{AA6D4C24-0DAA-456F-A561-88F477588047}"/>
              </a:ext>
            </a:extLst>
          </p:cNvPr>
          <p:cNvSpPr>
            <a:spLocks noGrp="1"/>
          </p:cNvSpPr>
          <p:nvPr>
            <p:ph type="body" sz="quarter" idx="10" hasCustomPrompt="1"/>
          </p:nvPr>
        </p:nvSpPr>
        <p:spPr>
          <a:xfrm>
            <a:off x="0" y="6477000"/>
            <a:ext cx="9144000" cy="228600"/>
          </a:xfrm>
          <a:prstGeom prst="rect">
            <a:avLst/>
          </a:prstGeom>
        </p:spPr>
        <p:txBody>
          <a:bodyPr/>
          <a:lstStyle>
            <a:lvl1pPr>
              <a:defRPr sz="800"/>
            </a:lvl1pPr>
          </a:lstStyle>
          <a:p>
            <a:pPr lvl="0"/>
            <a:r>
              <a:rPr lang="en-US" dirty="0"/>
              <a:t>Copyright</a:t>
            </a:r>
          </a:p>
        </p:txBody>
      </p:sp>
      <p:sp>
        <p:nvSpPr>
          <p:cNvPr id="7" name="Text Placeholder 6">
            <a:extLst>
              <a:ext uri="{FF2B5EF4-FFF2-40B4-BE49-F238E27FC236}">
                <a16:creationId xmlns:a16="http://schemas.microsoft.com/office/drawing/2014/main" id="{4F7C9571-3014-4376-9514-9F84C133C49B}"/>
              </a:ext>
            </a:extLst>
          </p:cNvPr>
          <p:cNvSpPr>
            <a:spLocks noGrp="1"/>
          </p:cNvSpPr>
          <p:nvPr>
            <p:ph type="body" sz="quarter" idx="11" hasCustomPrompt="1"/>
          </p:nvPr>
        </p:nvSpPr>
        <p:spPr>
          <a:xfrm>
            <a:off x="6324600" y="6705600"/>
            <a:ext cx="2895600" cy="152400"/>
          </a:xfrm>
          <a:prstGeom prst="rect">
            <a:avLst/>
          </a:prstGeom>
        </p:spPr>
        <p:txBody>
          <a:bodyPr/>
          <a:lstStyle>
            <a:lvl1pPr algn="r">
              <a:defRPr sz="800">
                <a:solidFill>
                  <a:schemeClr val="bg1"/>
                </a:solidFill>
              </a:defRPr>
            </a:lvl1pPr>
            <a:lvl2pPr algn="r">
              <a:defRPr sz="800">
                <a:solidFill>
                  <a:schemeClr val="bg1"/>
                </a:solidFill>
              </a:defRPr>
            </a:lvl2pPr>
            <a:lvl3pPr algn="r">
              <a:defRPr sz="800">
                <a:solidFill>
                  <a:schemeClr val="bg1"/>
                </a:solidFill>
              </a:defRPr>
            </a:lvl3pPr>
            <a:lvl4pPr algn="r">
              <a:defRPr sz="800">
                <a:solidFill>
                  <a:schemeClr val="bg1"/>
                </a:solidFill>
              </a:defRPr>
            </a:lvl4pPr>
            <a:lvl5pPr algn="r">
              <a:defRPr sz="800">
                <a:solidFill>
                  <a:schemeClr val="bg1"/>
                </a:solidFill>
              </a:defRPr>
            </a:lvl5pPr>
          </a:lstStyle>
          <a:p>
            <a:pPr lvl="0"/>
            <a:r>
              <a:rPr lang="en-US" dirty="0"/>
              <a:t>Credit</a:t>
            </a:r>
          </a:p>
        </p:txBody>
      </p:sp>
    </p:spTree>
    <p:extLst>
      <p:ext uri="{BB962C8B-B14F-4D97-AF65-F5344CB8AC3E}">
        <p14:creationId xmlns:p14="http://schemas.microsoft.com/office/powerpoint/2010/main" val="235390669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RedBar-Title and Content" preserve="1" userDrawn="1">
  <p:cSld name="RedBar-Title and Conten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0" y="228600"/>
            <a:ext cx="9144000" cy="609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Google Shape;21;p3"/>
          <p:cNvSpPr txBox="1">
            <a:spLocks noGrp="1"/>
          </p:cNvSpPr>
          <p:nvPr>
            <p:ph type="body" idx="1"/>
          </p:nvPr>
        </p:nvSpPr>
        <p:spPr>
          <a:xfrm>
            <a:off x="457200" y="990600"/>
            <a:ext cx="8229600" cy="5562600"/>
          </a:xfrm>
          <a:prstGeom prst="rect">
            <a:avLst/>
          </a:prstGeom>
          <a:noFill/>
          <a:ln>
            <a:noFill/>
          </a:ln>
        </p:spPr>
        <p:txBody>
          <a:bodyPr spcFirstLastPara="1" wrap="square" lIns="91425" tIns="45700" rIns="91425" bIns="45700" anchor="t" anchorCtr="0"/>
          <a:lstStyle>
            <a:lvl1pPr marL="457200" marR="0" lvl="0" indent="-228600"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body" idx="2"/>
          </p:nvPr>
        </p:nvSpPr>
        <p:spPr>
          <a:xfrm>
            <a:off x="3886200" y="6553200"/>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3"/>
          </p:nvPr>
        </p:nvSpPr>
        <p:spPr>
          <a:xfrm>
            <a:off x="5105400" y="6705600"/>
            <a:ext cx="40386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3" name="Content Placeholder 2"/>
          <p:cNvSpPr>
            <a:spLocks noGrp="1"/>
          </p:cNvSpPr>
          <p:nvPr>
            <p:ph sz="quarter" idx="10"/>
          </p:nvPr>
        </p:nvSpPr>
        <p:spPr>
          <a:xfrm>
            <a:off x="3962400" y="6172200"/>
            <a:ext cx="1524000" cy="228600"/>
          </a:xfrm>
          <a:prstGeom prst="rect">
            <a:avLst/>
          </a:prstGeom>
        </p:spPr>
        <p:txBody>
          <a:bodyPr/>
          <a:lstStyle/>
          <a:p>
            <a:pPr lvl="0"/>
            <a:endParaRPr lang="en-US" dirty="0"/>
          </a:p>
        </p:txBody>
      </p:sp>
    </p:spTree>
    <p:extLst>
      <p:ext uri="{BB962C8B-B14F-4D97-AF65-F5344CB8AC3E}">
        <p14:creationId xmlns:p14="http://schemas.microsoft.com/office/powerpoint/2010/main" val="20618232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RedBar-Title and Content" preserve="1">
  <p:cSld name="1_RedBar-Title and Content">
    <p:spTree>
      <p:nvGrpSpPr>
        <p:cNvPr id="1" name="Shape 19"/>
        <p:cNvGrpSpPr/>
        <p:nvPr/>
      </p:nvGrpSpPr>
      <p:grpSpPr>
        <a:xfrm>
          <a:off x="0" y="0"/>
          <a:ext cx="0" cy="0"/>
          <a:chOff x="0" y="0"/>
          <a:chExt cx="0" cy="0"/>
        </a:xfrm>
      </p:grpSpPr>
      <p:sp>
        <p:nvSpPr>
          <p:cNvPr id="20" name="Google Shape;20;p3"/>
          <p:cNvSpPr txBox="1">
            <a:spLocks noGrp="1"/>
          </p:cNvSpPr>
          <p:nvPr>
            <p:ph type="title"/>
          </p:nvPr>
        </p:nvSpPr>
        <p:spPr>
          <a:xfrm>
            <a:off x="0" y="228600"/>
            <a:ext cx="9144000" cy="609600"/>
          </a:xfrm>
          <a:prstGeom prst="rect">
            <a:avLst/>
          </a:prstGeom>
          <a:solidFill>
            <a:srgbClr val="FFFAE2"/>
          </a:solid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21" name="Google Shape;21;p3"/>
          <p:cNvSpPr txBox="1">
            <a:spLocks noGrp="1"/>
          </p:cNvSpPr>
          <p:nvPr>
            <p:ph type="body" idx="1"/>
          </p:nvPr>
        </p:nvSpPr>
        <p:spPr>
          <a:xfrm>
            <a:off x="457200" y="990600"/>
            <a:ext cx="8229600" cy="5562600"/>
          </a:xfrm>
          <a:prstGeom prst="rect">
            <a:avLst/>
          </a:prstGeom>
          <a:noFill/>
          <a:ln>
            <a:noFill/>
          </a:ln>
        </p:spPr>
        <p:txBody>
          <a:bodyPr spcFirstLastPara="1" wrap="square" lIns="91425" tIns="45700" rIns="91425" bIns="45700" anchor="t" anchorCtr="0"/>
          <a:lstStyle>
            <a:lvl1pPr marL="457200" marR="0" lvl="0" indent="-228600"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2" name="Google Shape;22;p3"/>
          <p:cNvSpPr txBox="1">
            <a:spLocks noGrp="1"/>
          </p:cNvSpPr>
          <p:nvPr>
            <p:ph type="body" idx="2"/>
          </p:nvPr>
        </p:nvSpPr>
        <p:spPr>
          <a:xfrm>
            <a:off x="3886200" y="6553200"/>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3" name="Google Shape;23;p3"/>
          <p:cNvSpPr txBox="1">
            <a:spLocks noGrp="1"/>
          </p:cNvSpPr>
          <p:nvPr>
            <p:ph type="body" idx="3"/>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4852292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RedBar-Two Content" preserve="1">
  <p:cSld name="RedBar-Two Content">
    <p:spTree>
      <p:nvGrpSpPr>
        <p:cNvPr id="1" name="Shape 24"/>
        <p:cNvGrpSpPr/>
        <p:nvPr/>
      </p:nvGrpSpPr>
      <p:grpSpPr>
        <a:xfrm>
          <a:off x="0" y="0"/>
          <a:ext cx="0" cy="0"/>
          <a:chOff x="0" y="0"/>
          <a:chExt cx="0" cy="0"/>
        </a:xfrm>
      </p:grpSpPr>
      <p:sp>
        <p:nvSpPr>
          <p:cNvPr id="25" name="Google Shape;25;p4"/>
          <p:cNvSpPr txBox="1">
            <a:spLocks noGrp="1"/>
          </p:cNvSpPr>
          <p:nvPr>
            <p:ph type="title"/>
          </p:nvPr>
        </p:nvSpPr>
        <p:spPr>
          <a:xfrm>
            <a:off x="-1" y="228600"/>
            <a:ext cx="9144001" cy="609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Google Shape;26;p4"/>
          <p:cNvSpPr txBox="1">
            <a:spLocks noGrp="1"/>
          </p:cNvSpPr>
          <p:nvPr>
            <p:ph type="body" idx="1"/>
          </p:nvPr>
        </p:nvSpPr>
        <p:spPr>
          <a:xfrm>
            <a:off x="457200" y="914400"/>
            <a:ext cx="4038600" cy="5615940"/>
          </a:xfrm>
          <a:prstGeom prst="rect">
            <a:avLst/>
          </a:prstGeom>
          <a:noFill/>
          <a:ln>
            <a:noFill/>
          </a:ln>
        </p:spPr>
        <p:txBody>
          <a:bodyPr spcFirstLastPara="1" wrap="square" lIns="91425" tIns="45700" rIns="91425" bIns="45700" anchor="t" anchorCtr="0"/>
          <a:lstStyle>
            <a:lvl1pPr marL="457200" marR="0" lvl="0"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body" idx="2"/>
          </p:nvPr>
        </p:nvSpPr>
        <p:spPr>
          <a:xfrm>
            <a:off x="4648200" y="914400"/>
            <a:ext cx="4038600" cy="5615940"/>
          </a:xfrm>
          <a:prstGeom prst="rect">
            <a:avLst/>
          </a:prstGeom>
          <a:noFill/>
          <a:ln>
            <a:noFill/>
          </a:ln>
        </p:spPr>
        <p:txBody>
          <a:bodyPr spcFirstLastPara="1" wrap="square" lIns="91425" tIns="45700" rIns="91425" bIns="45700" anchor="t" anchorCtr="0"/>
          <a:lstStyle>
            <a:lvl1pPr marL="457200" marR="0" lvl="0"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8" name="Google Shape;28;p4"/>
          <p:cNvSpPr txBox="1">
            <a:spLocks noGrp="1"/>
          </p:cNvSpPr>
          <p:nvPr>
            <p:ph type="body" idx="3"/>
          </p:nvPr>
        </p:nvSpPr>
        <p:spPr>
          <a:xfrm>
            <a:off x="3817620" y="6529450"/>
            <a:ext cx="150876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9" name="Google Shape;29;p4"/>
          <p:cNvSpPr txBox="1">
            <a:spLocks noGrp="1"/>
          </p:cNvSpPr>
          <p:nvPr>
            <p:ph type="body" idx="4"/>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07910859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RedBar-4-up_Comparison" preserve="1">
  <p:cSld name="RedBar-4-up_Comparison">
    <p:spTree>
      <p:nvGrpSpPr>
        <p:cNvPr id="1" name="Shape 30"/>
        <p:cNvGrpSpPr/>
        <p:nvPr/>
      </p:nvGrpSpPr>
      <p:grpSpPr>
        <a:xfrm>
          <a:off x="0" y="0"/>
          <a:ext cx="0" cy="0"/>
          <a:chOff x="0" y="0"/>
          <a:chExt cx="0" cy="0"/>
        </a:xfrm>
      </p:grpSpPr>
      <p:sp>
        <p:nvSpPr>
          <p:cNvPr id="31" name="Google Shape;31;p5"/>
          <p:cNvSpPr txBox="1">
            <a:spLocks noGrp="1"/>
          </p:cNvSpPr>
          <p:nvPr>
            <p:ph type="title"/>
          </p:nvPr>
        </p:nvSpPr>
        <p:spPr>
          <a:xfrm>
            <a:off x="-20713" y="228600"/>
            <a:ext cx="9185426" cy="609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2" name="Google Shape;32;p5"/>
          <p:cNvSpPr txBox="1">
            <a:spLocks noGrp="1"/>
          </p:cNvSpPr>
          <p:nvPr>
            <p:ph type="body" idx="1"/>
          </p:nvPr>
        </p:nvSpPr>
        <p:spPr>
          <a:xfrm>
            <a:off x="457201" y="960438"/>
            <a:ext cx="4040188" cy="639762"/>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body" idx="2"/>
          </p:nvPr>
        </p:nvSpPr>
        <p:spPr>
          <a:xfrm>
            <a:off x="457201" y="1600200"/>
            <a:ext cx="4040188" cy="1752600"/>
          </a:xfrm>
          <a:prstGeom prst="rect">
            <a:avLst/>
          </a:prstGeom>
          <a:noFill/>
          <a:ln>
            <a:noFill/>
          </a:ln>
        </p:spPr>
        <p:txBody>
          <a:bodyPr spcFirstLastPara="1" wrap="square" lIns="91425" tIns="45700" rIns="91425" bIns="45700" anchor="t"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body" idx="3"/>
          </p:nvPr>
        </p:nvSpPr>
        <p:spPr>
          <a:xfrm>
            <a:off x="4645026" y="960438"/>
            <a:ext cx="4041775" cy="639762"/>
          </a:xfrm>
          <a:prstGeom prst="rect">
            <a:avLst/>
          </a:prstGeom>
          <a:noFill/>
          <a:ln>
            <a:noFill/>
          </a:ln>
        </p:spPr>
        <p:txBody>
          <a:bodyPr spcFirstLastPara="1" wrap="square" lIns="91425" tIns="45700" rIns="91425" bIns="45700" anchor="b" anchorCtr="0"/>
          <a:lstStyle>
            <a:lvl1pPr marL="457200" marR="0" lvl="0" indent="-228600"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35" name="Google Shape;35;p5"/>
          <p:cNvSpPr txBox="1">
            <a:spLocks noGrp="1"/>
          </p:cNvSpPr>
          <p:nvPr>
            <p:ph type="body" idx="4"/>
          </p:nvPr>
        </p:nvSpPr>
        <p:spPr>
          <a:xfrm>
            <a:off x="4645026" y="1600200"/>
            <a:ext cx="4041775" cy="1752600"/>
          </a:xfrm>
          <a:prstGeom prst="rect">
            <a:avLst/>
          </a:prstGeom>
          <a:noFill/>
          <a:ln>
            <a:noFill/>
          </a:ln>
        </p:spPr>
        <p:txBody>
          <a:bodyPr spcFirstLastPara="1" wrap="square" lIns="91425" tIns="45700" rIns="91425" bIns="45700" anchor="t"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6" name="Google Shape;36;p5"/>
          <p:cNvSpPr txBox="1">
            <a:spLocks noGrp="1"/>
          </p:cNvSpPr>
          <p:nvPr>
            <p:ph type="body" idx="5"/>
          </p:nvPr>
        </p:nvSpPr>
        <p:spPr>
          <a:xfrm>
            <a:off x="457200" y="3581400"/>
            <a:ext cx="4038600" cy="609600"/>
          </a:xfrm>
          <a:prstGeom prst="rect">
            <a:avLst/>
          </a:prstGeom>
          <a:noFill/>
          <a:ln>
            <a:noFill/>
          </a:ln>
        </p:spPr>
        <p:txBody>
          <a:bodyPr spcFirstLastPara="1" wrap="square" lIns="91425" tIns="45700" rIns="91425" bIns="45700" anchor="b"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7" name="Google Shape;37;p5"/>
          <p:cNvSpPr txBox="1">
            <a:spLocks noGrp="1"/>
          </p:cNvSpPr>
          <p:nvPr>
            <p:ph type="body" idx="6"/>
          </p:nvPr>
        </p:nvSpPr>
        <p:spPr>
          <a:xfrm>
            <a:off x="457200" y="4191000"/>
            <a:ext cx="4040188" cy="1752600"/>
          </a:xfrm>
          <a:prstGeom prst="rect">
            <a:avLst/>
          </a:prstGeom>
          <a:noFill/>
          <a:ln>
            <a:noFill/>
          </a:ln>
        </p:spPr>
        <p:txBody>
          <a:bodyPr spcFirstLastPara="1" wrap="square" lIns="91425" tIns="45700" rIns="91425" bIns="45700" anchor="t"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38" name="Google Shape;38;p5"/>
          <p:cNvSpPr txBox="1">
            <a:spLocks noGrp="1"/>
          </p:cNvSpPr>
          <p:nvPr>
            <p:ph type="body" idx="7"/>
          </p:nvPr>
        </p:nvSpPr>
        <p:spPr>
          <a:xfrm>
            <a:off x="4648200" y="3581400"/>
            <a:ext cx="4038600" cy="609600"/>
          </a:xfrm>
          <a:prstGeom prst="rect">
            <a:avLst/>
          </a:prstGeom>
          <a:noFill/>
          <a:ln>
            <a:noFill/>
          </a:ln>
        </p:spPr>
        <p:txBody>
          <a:bodyPr spcFirstLastPara="1" wrap="square" lIns="91425" tIns="45700" rIns="91425" bIns="45700" anchor="b"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39" name="Google Shape;39;p5"/>
          <p:cNvSpPr txBox="1">
            <a:spLocks noGrp="1"/>
          </p:cNvSpPr>
          <p:nvPr>
            <p:ph type="body" idx="8"/>
          </p:nvPr>
        </p:nvSpPr>
        <p:spPr>
          <a:xfrm>
            <a:off x="4645025" y="4191000"/>
            <a:ext cx="4041775" cy="1752600"/>
          </a:xfrm>
          <a:prstGeom prst="rect">
            <a:avLst/>
          </a:prstGeom>
          <a:noFill/>
          <a:ln>
            <a:noFill/>
          </a:ln>
        </p:spPr>
        <p:txBody>
          <a:bodyPr spcFirstLastPara="1" wrap="square" lIns="91425" tIns="45700" rIns="91425" bIns="45700" anchor="t" anchorCtr="0"/>
          <a:lstStyle>
            <a:lvl1pPr marL="457200" marR="0" lvl="0"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1pPr>
            <a:lvl2pPr marL="914400" marR="0" lvl="1"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2pPr>
            <a:lvl3pPr marL="1371600" marR="0" lvl="2"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3pPr>
            <a:lvl4pPr marL="1828800" marR="0" lvl="3"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4pPr>
            <a:lvl5pPr marL="2286000" marR="0" lvl="4" indent="-317500" algn="l" rtl="0">
              <a:spcBef>
                <a:spcPts val="800"/>
              </a:spcBef>
              <a:spcAft>
                <a:spcPts val="0"/>
              </a:spcAft>
              <a:buClr>
                <a:schemeClr val="dk1"/>
              </a:buClr>
              <a:buSzPts val="1400"/>
              <a:buFont typeface="Arial"/>
              <a:buChar char="•"/>
              <a:defRPr sz="1400" b="0" i="0" u="none" strike="noStrike" cap="none">
                <a:solidFill>
                  <a:schemeClr val="dk1"/>
                </a:solidFill>
                <a:latin typeface="Calibri"/>
                <a:ea typeface="Calibri"/>
                <a:cs typeface="Calibri"/>
                <a:sym typeface="Calibri"/>
              </a:defRPr>
            </a:lvl5pPr>
            <a:lvl6pPr marL="2743200" marR="0" lvl="5"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40" name="Google Shape;40;p5"/>
          <p:cNvSpPr txBox="1">
            <a:spLocks noGrp="1"/>
          </p:cNvSpPr>
          <p:nvPr>
            <p:ph type="body" idx="9"/>
          </p:nvPr>
        </p:nvSpPr>
        <p:spPr>
          <a:xfrm>
            <a:off x="3817620" y="5996050"/>
            <a:ext cx="150876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1" name="Google Shape;41;p5"/>
          <p:cNvSpPr txBox="1">
            <a:spLocks noGrp="1"/>
          </p:cNvSpPr>
          <p:nvPr>
            <p:ph type="body" idx="13"/>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57055753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RedBar-Six Content Placeholders" preserve="1">
  <p:cSld name="RedBar-Six Content Placeholders">
    <p:spTree>
      <p:nvGrpSpPr>
        <p:cNvPr id="1" name="Shape 42"/>
        <p:cNvGrpSpPr/>
        <p:nvPr/>
      </p:nvGrpSpPr>
      <p:grpSpPr>
        <a:xfrm>
          <a:off x="0" y="0"/>
          <a:ext cx="0" cy="0"/>
          <a:chOff x="0" y="0"/>
          <a:chExt cx="0" cy="0"/>
        </a:xfrm>
      </p:grpSpPr>
      <p:sp>
        <p:nvSpPr>
          <p:cNvPr id="43" name="Google Shape;43;p6"/>
          <p:cNvSpPr txBox="1">
            <a:spLocks noGrp="1"/>
          </p:cNvSpPr>
          <p:nvPr>
            <p:ph type="title"/>
          </p:nvPr>
        </p:nvSpPr>
        <p:spPr>
          <a:xfrm>
            <a:off x="0" y="228600"/>
            <a:ext cx="9144000" cy="639762"/>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4" name="Google Shape;44;p6"/>
          <p:cNvSpPr txBox="1">
            <a:spLocks noGrp="1"/>
          </p:cNvSpPr>
          <p:nvPr>
            <p:ph type="body" idx="1"/>
          </p:nvPr>
        </p:nvSpPr>
        <p:spPr>
          <a:xfrm>
            <a:off x="533400" y="1066800"/>
            <a:ext cx="8153400" cy="838200"/>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5" name="Google Shape;45;p6"/>
          <p:cNvSpPr txBox="1">
            <a:spLocks noGrp="1"/>
          </p:cNvSpPr>
          <p:nvPr>
            <p:ph type="body" idx="2"/>
          </p:nvPr>
        </p:nvSpPr>
        <p:spPr>
          <a:xfrm>
            <a:off x="533400" y="2011680"/>
            <a:ext cx="8153400" cy="762000"/>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6" name="Google Shape;46;p6"/>
          <p:cNvSpPr txBox="1">
            <a:spLocks noGrp="1"/>
          </p:cNvSpPr>
          <p:nvPr>
            <p:ph type="body" idx="3"/>
          </p:nvPr>
        </p:nvSpPr>
        <p:spPr>
          <a:xfrm>
            <a:off x="533400" y="2880360"/>
            <a:ext cx="8153400" cy="685800"/>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7" name="Google Shape;47;p6"/>
          <p:cNvSpPr txBox="1">
            <a:spLocks noGrp="1"/>
          </p:cNvSpPr>
          <p:nvPr>
            <p:ph type="body" idx="4"/>
          </p:nvPr>
        </p:nvSpPr>
        <p:spPr>
          <a:xfrm>
            <a:off x="533400" y="3672840"/>
            <a:ext cx="8153400" cy="838200"/>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8" name="Google Shape;48;p6"/>
          <p:cNvSpPr txBox="1">
            <a:spLocks noGrp="1"/>
          </p:cNvSpPr>
          <p:nvPr>
            <p:ph type="body" idx="5"/>
          </p:nvPr>
        </p:nvSpPr>
        <p:spPr>
          <a:xfrm>
            <a:off x="533400" y="4617720"/>
            <a:ext cx="8153400" cy="914400"/>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p6"/>
          <p:cNvSpPr txBox="1">
            <a:spLocks noGrp="1"/>
          </p:cNvSpPr>
          <p:nvPr>
            <p:ph type="body" idx="6"/>
          </p:nvPr>
        </p:nvSpPr>
        <p:spPr>
          <a:xfrm>
            <a:off x="533400" y="5638800"/>
            <a:ext cx="8153400" cy="762000"/>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0" name="Google Shape;50;p6"/>
          <p:cNvSpPr txBox="1">
            <a:spLocks noGrp="1"/>
          </p:cNvSpPr>
          <p:nvPr>
            <p:ph type="body" idx="7"/>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80173452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1_RedBar-Title and Content" preserve="1">
  <p:cSld name="1_RedBar-Title and Content">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2057400" y="422209"/>
            <a:ext cx="6795911" cy="609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3" name="Google Shape;53;p7"/>
          <p:cNvSpPr txBox="1">
            <a:spLocks noGrp="1"/>
          </p:cNvSpPr>
          <p:nvPr>
            <p:ph type="body" idx="1"/>
          </p:nvPr>
        </p:nvSpPr>
        <p:spPr>
          <a:xfrm>
            <a:off x="457200" y="1524000"/>
            <a:ext cx="8229600" cy="5029200"/>
          </a:xfrm>
          <a:prstGeom prst="rect">
            <a:avLst/>
          </a:prstGeom>
          <a:noFill/>
          <a:ln>
            <a:noFill/>
          </a:ln>
        </p:spPr>
        <p:txBody>
          <a:bodyPr spcFirstLastPara="1" wrap="square" lIns="91425" tIns="45700" rIns="91425" bIns="45700" anchor="t" anchorCtr="0"/>
          <a:lstStyle>
            <a:lvl1pPr marL="457200" marR="0" lvl="0" indent="-228600"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1pPr>
            <a:lvl2pPr marL="914400" marR="0" lvl="1" indent="-381000" algn="l" rtl="0">
              <a:spcBef>
                <a:spcPts val="8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4" name="Google Shape;54;p7"/>
          <p:cNvSpPr txBox="1">
            <a:spLocks noGrp="1"/>
          </p:cNvSpPr>
          <p:nvPr>
            <p:ph type="body" idx="2"/>
          </p:nvPr>
        </p:nvSpPr>
        <p:spPr>
          <a:xfrm>
            <a:off x="3886200" y="6553200"/>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5" name="Google Shape;55;p7"/>
          <p:cNvSpPr txBox="1">
            <a:spLocks noGrp="1"/>
          </p:cNvSpPr>
          <p:nvPr>
            <p:ph type="body" idx="3"/>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56" name="Google Shape;56;p7"/>
          <p:cNvSpPr txBox="1">
            <a:spLocks noGrp="1"/>
          </p:cNvSpPr>
          <p:nvPr>
            <p:ph type="body" idx="4"/>
          </p:nvPr>
        </p:nvSpPr>
        <p:spPr>
          <a:xfrm>
            <a:off x="0" y="0"/>
            <a:ext cx="2057400" cy="1295400"/>
          </a:xfrm>
          <a:prstGeom prst="rect">
            <a:avLst/>
          </a:prstGeom>
          <a:solidFill>
            <a:srgbClr val="5C748F"/>
          </a:solidFill>
          <a:ln>
            <a:noFill/>
          </a:ln>
        </p:spPr>
        <p:txBody>
          <a:bodyPr spcFirstLastPara="1" wrap="square" lIns="91425" tIns="45700" rIns="91425" bIns="45700" anchor="t" anchorCtr="0"/>
          <a:lstStyle>
            <a:lvl1pPr marL="0" marR="0" lvl="0" indent="0" algn="ctr" rtl="0">
              <a:spcBef>
                <a:spcPts val="640"/>
              </a:spcBef>
              <a:spcAft>
                <a:spcPts val="0"/>
              </a:spcAft>
              <a:buClr>
                <a:srgbClr val="FFFAE1"/>
              </a:buClr>
              <a:buSzPts val="3200"/>
              <a:buFont typeface="Arial"/>
              <a:buNone/>
              <a:defRPr sz="3200" b="1" i="0" u="none" strike="noStrike" cap="none">
                <a:solidFill>
                  <a:srgbClr val="FFFAE1"/>
                </a:solidFill>
                <a:latin typeface="Calibri"/>
                <a:ea typeface="Calibri"/>
                <a:cs typeface="Calibri"/>
                <a:sym typeface="Calibri"/>
              </a:defRPr>
            </a:lvl1pPr>
            <a:lvl2pPr marL="914400" marR="0" lvl="1" indent="-228600" algn="ctr" rtl="0">
              <a:spcBef>
                <a:spcPts val="560"/>
              </a:spcBef>
              <a:spcAft>
                <a:spcPts val="0"/>
              </a:spcAft>
              <a:buClr>
                <a:srgbClr val="FFFAE1"/>
              </a:buClr>
              <a:buSzPts val="2800"/>
              <a:buFont typeface="Arial"/>
              <a:buNone/>
              <a:defRPr sz="2800" b="1" i="0" u="none" strike="noStrike" cap="none">
                <a:solidFill>
                  <a:srgbClr val="FFFAE1"/>
                </a:solidFill>
                <a:latin typeface="Calibri"/>
                <a:ea typeface="Calibri"/>
                <a:cs typeface="Calibri"/>
                <a:sym typeface="Calibri"/>
              </a:defRPr>
            </a:lvl2pPr>
            <a:lvl3pPr marL="1371600" marR="0" lvl="2" indent="-228600" algn="ctr" rtl="0">
              <a:spcBef>
                <a:spcPts val="480"/>
              </a:spcBef>
              <a:spcAft>
                <a:spcPts val="0"/>
              </a:spcAft>
              <a:buClr>
                <a:srgbClr val="FFFAE1"/>
              </a:buClr>
              <a:buSzPts val="2400"/>
              <a:buFont typeface="Arial"/>
              <a:buNone/>
              <a:defRPr sz="2400" b="1" i="0" u="none" strike="noStrike" cap="none">
                <a:solidFill>
                  <a:srgbClr val="FFFAE1"/>
                </a:solidFill>
                <a:latin typeface="Calibri"/>
                <a:ea typeface="Calibri"/>
                <a:cs typeface="Calibri"/>
                <a:sym typeface="Calibri"/>
              </a:defRPr>
            </a:lvl3pPr>
            <a:lvl4pPr marL="1828800" marR="0" lvl="3" indent="-228600" algn="ctr" rtl="0">
              <a:spcBef>
                <a:spcPts val="400"/>
              </a:spcBef>
              <a:spcAft>
                <a:spcPts val="0"/>
              </a:spcAft>
              <a:buClr>
                <a:srgbClr val="FFFAE1"/>
              </a:buClr>
              <a:buSzPts val="2000"/>
              <a:buFont typeface="Arial"/>
              <a:buNone/>
              <a:defRPr sz="2000" b="1" i="0" u="none" strike="noStrike" cap="none">
                <a:solidFill>
                  <a:srgbClr val="FFFAE1"/>
                </a:solidFill>
                <a:latin typeface="Calibri"/>
                <a:ea typeface="Calibri"/>
                <a:cs typeface="Calibri"/>
                <a:sym typeface="Calibri"/>
              </a:defRPr>
            </a:lvl4pPr>
            <a:lvl5pPr marL="2286000" marR="0" lvl="4" indent="-228600" algn="ctr" rtl="0">
              <a:spcBef>
                <a:spcPts val="400"/>
              </a:spcBef>
              <a:spcAft>
                <a:spcPts val="0"/>
              </a:spcAft>
              <a:buClr>
                <a:srgbClr val="FFFAE1"/>
              </a:buClr>
              <a:buSzPts val="2000"/>
              <a:buFont typeface="Arial"/>
              <a:buNone/>
              <a:defRPr sz="2000" b="1" i="0" u="none" strike="noStrike" cap="none">
                <a:solidFill>
                  <a:srgbClr val="FFFAE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96659433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RedBar-Two-Up Comparison" preserve="1">
  <p:cSld name="RedBar-Two-Up Comparison">
    <p:spTree>
      <p:nvGrpSpPr>
        <p:cNvPr id="1" name="Shape 57"/>
        <p:cNvGrpSpPr/>
        <p:nvPr/>
      </p:nvGrpSpPr>
      <p:grpSpPr>
        <a:xfrm>
          <a:off x="0" y="0"/>
          <a:ext cx="0" cy="0"/>
          <a:chOff x="0" y="0"/>
          <a:chExt cx="0" cy="0"/>
        </a:xfrm>
      </p:grpSpPr>
      <p:sp>
        <p:nvSpPr>
          <p:cNvPr id="58" name="Google Shape;58;p8"/>
          <p:cNvSpPr txBox="1">
            <a:spLocks noGrp="1"/>
          </p:cNvSpPr>
          <p:nvPr>
            <p:ph type="title"/>
          </p:nvPr>
        </p:nvSpPr>
        <p:spPr>
          <a:xfrm>
            <a:off x="-20713" y="228600"/>
            <a:ext cx="9185426" cy="609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9" name="Google Shape;59;p8"/>
          <p:cNvSpPr txBox="1">
            <a:spLocks noGrp="1"/>
          </p:cNvSpPr>
          <p:nvPr>
            <p:ph type="body" idx="1"/>
          </p:nvPr>
        </p:nvSpPr>
        <p:spPr>
          <a:xfrm>
            <a:off x="457201" y="960438"/>
            <a:ext cx="4040188"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0" name="Google Shape;60;p8"/>
          <p:cNvSpPr txBox="1">
            <a:spLocks noGrp="1"/>
          </p:cNvSpPr>
          <p:nvPr>
            <p:ph type="body" idx="2"/>
          </p:nvPr>
        </p:nvSpPr>
        <p:spPr>
          <a:xfrm>
            <a:off x="457201" y="1600200"/>
            <a:ext cx="4040188" cy="4912202"/>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1" name="Google Shape;61;p8"/>
          <p:cNvSpPr txBox="1">
            <a:spLocks noGrp="1"/>
          </p:cNvSpPr>
          <p:nvPr>
            <p:ph type="body" idx="3"/>
          </p:nvPr>
        </p:nvSpPr>
        <p:spPr>
          <a:xfrm>
            <a:off x="4645026" y="960438"/>
            <a:ext cx="4041775" cy="639762"/>
          </a:xfrm>
          <a:prstGeom prst="rect">
            <a:avLst/>
          </a:prstGeom>
          <a:noFill/>
          <a:ln>
            <a:noFill/>
          </a:ln>
        </p:spPr>
        <p:txBody>
          <a:bodyPr spcFirstLastPara="1" wrap="square" lIns="91425" tIns="45700" rIns="91425" bIns="45700" anchor="b" anchorCtr="0"/>
          <a:lstStyle>
            <a:lvl1pPr marL="457200" marR="0" lvl="0" indent="-228600"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Calibri"/>
                <a:ea typeface="Calibri"/>
                <a:cs typeface="Calibri"/>
                <a:sym typeface="Calibri"/>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Calibri"/>
                <a:ea typeface="Calibri"/>
                <a:cs typeface="Calibri"/>
                <a:sym typeface="Calibri"/>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Calibri"/>
                <a:ea typeface="Calibri"/>
                <a:cs typeface="Calibri"/>
                <a:sym typeface="Calibri"/>
              </a:defRPr>
            </a:lvl9pPr>
          </a:lstStyle>
          <a:p>
            <a:endParaRPr/>
          </a:p>
        </p:txBody>
      </p:sp>
      <p:sp>
        <p:nvSpPr>
          <p:cNvPr id="62" name="Google Shape;62;p8"/>
          <p:cNvSpPr txBox="1">
            <a:spLocks noGrp="1"/>
          </p:cNvSpPr>
          <p:nvPr>
            <p:ph type="body" idx="4"/>
          </p:nvPr>
        </p:nvSpPr>
        <p:spPr>
          <a:xfrm>
            <a:off x="4645026" y="1600200"/>
            <a:ext cx="4041775" cy="4912202"/>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9pPr>
          </a:lstStyle>
          <a:p>
            <a:endParaRPr/>
          </a:p>
        </p:txBody>
      </p:sp>
      <p:sp>
        <p:nvSpPr>
          <p:cNvPr id="63" name="Google Shape;63;p8"/>
          <p:cNvSpPr txBox="1">
            <a:spLocks noGrp="1"/>
          </p:cNvSpPr>
          <p:nvPr>
            <p:ph type="body" idx="5"/>
          </p:nvPr>
        </p:nvSpPr>
        <p:spPr>
          <a:xfrm>
            <a:off x="3817620" y="6529450"/>
            <a:ext cx="150876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4" name="Google Shape;64;p8"/>
          <p:cNvSpPr txBox="1">
            <a:spLocks noGrp="1"/>
          </p:cNvSpPr>
          <p:nvPr>
            <p:ph type="body" idx="6"/>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61358069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RedBar-Content with Left Side-Caption" preserve="1">
  <p:cSld name="RedBar-Content with Left Side-Caption">
    <p:spTree>
      <p:nvGrpSpPr>
        <p:cNvPr id="1" name="Shape 65"/>
        <p:cNvGrpSpPr/>
        <p:nvPr/>
      </p:nvGrpSpPr>
      <p:grpSpPr>
        <a:xfrm>
          <a:off x="0" y="0"/>
          <a:ext cx="0" cy="0"/>
          <a:chOff x="0" y="0"/>
          <a:chExt cx="0" cy="0"/>
        </a:xfrm>
      </p:grpSpPr>
      <p:sp>
        <p:nvSpPr>
          <p:cNvPr id="66" name="Google Shape;66;p9"/>
          <p:cNvSpPr txBox="1">
            <a:spLocks noGrp="1"/>
          </p:cNvSpPr>
          <p:nvPr>
            <p:ph type="title"/>
          </p:nvPr>
        </p:nvSpPr>
        <p:spPr>
          <a:xfrm>
            <a:off x="457201" y="304800"/>
            <a:ext cx="3008313" cy="838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74C79"/>
              </a:buClr>
              <a:buSzPts val="1800"/>
              <a:buFont typeface="Calibri"/>
              <a:buNone/>
              <a:defRPr sz="18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7" name="Google Shape;67;p9"/>
          <p:cNvSpPr txBox="1">
            <a:spLocks noGrp="1"/>
          </p:cNvSpPr>
          <p:nvPr>
            <p:ph type="body" idx="1"/>
          </p:nvPr>
        </p:nvSpPr>
        <p:spPr>
          <a:xfrm>
            <a:off x="457201" y="1143000"/>
            <a:ext cx="3008313" cy="5334000"/>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68" name="Google Shape;68;p9"/>
          <p:cNvSpPr txBox="1">
            <a:spLocks noGrp="1"/>
          </p:cNvSpPr>
          <p:nvPr>
            <p:ph type="body" idx="2"/>
          </p:nvPr>
        </p:nvSpPr>
        <p:spPr>
          <a:xfrm>
            <a:off x="3575050" y="304800"/>
            <a:ext cx="5111751" cy="6179819"/>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9" name="Google Shape;69;p9"/>
          <p:cNvSpPr txBox="1">
            <a:spLocks noGrp="1"/>
          </p:cNvSpPr>
          <p:nvPr>
            <p:ph type="body" idx="3"/>
          </p:nvPr>
        </p:nvSpPr>
        <p:spPr>
          <a:xfrm>
            <a:off x="5445125" y="6488875"/>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0" name="Google Shape;70;p9"/>
          <p:cNvSpPr txBox="1">
            <a:spLocks noGrp="1"/>
          </p:cNvSpPr>
          <p:nvPr>
            <p:ph type="body" idx="4"/>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313444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RedBar-Content with Right Side-Caption" preserve="1">
  <p:cSld name="RedBar-Content with Right Side-Caption">
    <p:spTree>
      <p:nvGrpSpPr>
        <p:cNvPr id="1" name="Shape 71"/>
        <p:cNvGrpSpPr/>
        <p:nvPr/>
      </p:nvGrpSpPr>
      <p:grpSpPr>
        <a:xfrm>
          <a:off x="0" y="0"/>
          <a:ext cx="0" cy="0"/>
          <a:chOff x="0" y="0"/>
          <a:chExt cx="0" cy="0"/>
        </a:xfrm>
      </p:grpSpPr>
      <p:sp>
        <p:nvSpPr>
          <p:cNvPr id="72" name="Google Shape;72;p10"/>
          <p:cNvSpPr txBox="1">
            <a:spLocks noGrp="1"/>
          </p:cNvSpPr>
          <p:nvPr>
            <p:ph type="title"/>
          </p:nvPr>
        </p:nvSpPr>
        <p:spPr>
          <a:xfrm>
            <a:off x="5678487" y="304800"/>
            <a:ext cx="3008313" cy="838200"/>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74C79"/>
              </a:buClr>
              <a:buSzPts val="1800"/>
              <a:buFont typeface="Calibri"/>
              <a:buNone/>
              <a:defRPr sz="18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3" name="Google Shape;73;p10"/>
          <p:cNvSpPr txBox="1">
            <a:spLocks noGrp="1"/>
          </p:cNvSpPr>
          <p:nvPr>
            <p:ph type="body" idx="1"/>
          </p:nvPr>
        </p:nvSpPr>
        <p:spPr>
          <a:xfrm>
            <a:off x="5678487" y="1143000"/>
            <a:ext cx="3008313" cy="5334000"/>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4" name="Google Shape;74;p10"/>
          <p:cNvSpPr txBox="1">
            <a:spLocks noGrp="1"/>
          </p:cNvSpPr>
          <p:nvPr>
            <p:ph type="body" idx="2"/>
          </p:nvPr>
        </p:nvSpPr>
        <p:spPr>
          <a:xfrm>
            <a:off x="457200" y="304800"/>
            <a:ext cx="5111751" cy="6179819"/>
          </a:xfrm>
          <a:prstGeom prst="rect">
            <a:avLst/>
          </a:prstGeom>
          <a:noFill/>
          <a:ln>
            <a:noFill/>
          </a:ln>
        </p:spPr>
        <p:txBody>
          <a:bodyPr spcFirstLastPara="1" wrap="square" lIns="91425" tIns="45700" rIns="91425" bIns="45700"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1pPr>
            <a:lvl2pPr marL="914400" marR="0" lvl="1"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2pPr>
            <a:lvl3pPr marL="1371600" marR="0" lvl="2" indent="-342900" algn="l" rtl="0">
              <a:spcBef>
                <a:spcPts val="8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3pPr>
            <a:lvl4pPr marL="1828800" marR="0" lvl="3"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4pPr>
            <a:lvl5pPr marL="2286000" marR="0" lvl="4" indent="-330200" algn="l" rtl="0">
              <a:spcBef>
                <a:spcPts val="800"/>
              </a:spcBef>
              <a:spcAft>
                <a:spcPts val="0"/>
              </a:spcAft>
              <a:buClr>
                <a:schemeClr val="dk1"/>
              </a:buClr>
              <a:buSzPts val="1600"/>
              <a:buFont typeface="Arial"/>
              <a:buChar char="•"/>
              <a:defRPr sz="1600" b="0" i="0" u="none" strike="noStrike" cap="none">
                <a:solidFill>
                  <a:schemeClr val="dk1"/>
                </a:solidFill>
                <a:latin typeface="Calibri"/>
                <a:ea typeface="Calibri"/>
                <a:cs typeface="Calibri"/>
                <a:sym typeface="Calibri"/>
              </a:defRPr>
            </a:lvl5pPr>
            <a:lvl6pPr marL="2743200" marR="0" lvl="5" indent="-355600" algn="l" rtl="0">
              <a:spcBef>
                <a:spcPts val="8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5" name="Google Shape;75;p10"/>
          <p:cNvSpPr txBox="1">
            <a:spLocks noGrp="1"/>
          </p:cNvSpPr>
          <p:nvPr>
            <p:ph type="body" idx="3"/>
          </p:nvPr>
        </p:nvSpPr>
        <p:spPr>
          <a:xfrm>
            <a:off x="2327275" y="6488875"/>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76" name="Google Shape;76;p10"/>
          <p:cNvSpPr txBox="1">
            <a:spLocks noGrp="1"/>
          </p:cNvSpPr>
          <p:nvPr>
            <p:ph type="body" idx="4"/>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5668203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RedBar-Picture with Caption" preserve="1">
  <p:cSld name="RedBar-Picture with Caption">
    <p:spTree>
      <p:nvGrpSpPr>
        <p:cNvPr id="1" name="Shape 77"/>
        <p:cNvGrpSpPr/>
        <p:nvPr/>
      </p:nvGrpSpPr>
      <p:grpSpPr>
        <a:xfrm>
          <a:off x="0" y="0"/>
          <a:ext cx="0" cy="0"/>
          <a:chOff x="0" y="0"/>
          <a:chExt cx="0" cy="0"/>
        </a:xfrm>
      </p:grpSpPr>
      <p:sp>
        <p:nvSpPr>
          <p:cNvPr id="78" name="Google Shape;78;p11"/>
          <p:cNvSpPr txBox="1">
            <a:spLocks noGrp="1"/>
          </p:cNvSpPr>
          <p:nvPr>
            <p:ph type="title"/>
          </p:nvPr>
        </p:nvSpPr>
        <p:spPr>
          <a:xfrm>
            <a:off x="1828800" y="5253037"/>
            <a:ext cx="5486400" cy="566738"/>
          </a:xfrm>
          <a:prstGeom prst="rect">
            <a:avLst/>
          </a:prstGeom>
          <a:noFill/>
          <a:ln>
            <a:noFill/>
          </a:ln>
        </p:spPr>
        <p:txBody>
          <a:bodyPr spcFirstLastPara="1" wrap="square" lIns="91425" tIns="45700" rIns="91425" bIns="45700" anchor="b" anchorCtr="0"/>
          <a:lstStyle>
            <a:lvl1pPr marR="0" lvl="0" algn="l" rtl="0">
              <a:spcBef>
                <a:spcPts val="0"/>
              </a:spcBef>
              <a:spcAft>
                <a:spcPts val="0"/>
              </a:spcAft>
              <a:buClr>
                <a:srgbClr val="174C79"/>
              </a:buClr>
              <a:buSzPts val="2400"/>
              <a:buFont typeface="Calibri"/>
              <a:buNone/>
              <a:defRPr sz="24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9" name="Google Shape;79;p11"/>
          <p:cNvSpPr txBox="1">
            <a:spLocks noGrp="1"/>
          </p:cNvSpPr>
          <p:nvPr>
            <p:ph type="body" idx="1"/>
          </p:nvPr>
        </p:nvSpPr>
        <p:spPr>
          <a:xfrm>
            <a:off x="1828800" y="5895975"/>
            <a:ext cx="5486400" cy="609600"/>
          </a:xfrm>
          <a:prstGeom prst="rect">
            <a:avLst/>
          </a:prstGeom>
          <a:noFill/>
          <a:ln>
            <a:noFill/>
          </a:ln>
        </p:spPr>
        <p:txBody>
          <a:bodyPr spcFirstLastPara="1" wrap="square" lIns="91425" tIns="45700" rIns="91425" bIns="45700"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Calibri"/>
                <a:ea typeface="Calibri"/>
                <a:cs typeface="Calibri"/>
                <a:sym typeface="Calibri"/>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Calibri"/>
                <a:ea typeface="Calibri"/>
                <a:cs typeface="Calibri"/>
                <a:sym typeface="Calibri"/>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80" name="Google Shape;80;p11"/>
          <p:cNvSpPr>
            <a:spLocks noGrp="1"/>
          </p:cNvSpPr>
          <p:nvPr>
            <p:ph type="pic" idx="2"/>
          </p:nvPr>
        </p:nvSpPr>
        <p:spPr>
          <a:xfrm>
            <a:off x="1028700" y="128650"/>
            <a:ext cx="7086600" cy="4944623"/>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dirty="0"/>
          </a:p>
        </p:txBody>
      </p:sp>
      <p:sp>
        <p:nvSpPr>
          <p:cNvPr id="81" name="Google Shape;81;p11"/>
          <p:cNvSpPr txBox="1">
            <a:spLocks noGrp="1"/>
          </p:cNvSpPr>
          <p:nvPr>
            <p:ph type="body" idx="3"/>
          </p:nvPr>
        </p:nvSpPr>
        <p:spPr>
          <a:xfrm>
            <a:off x="3886200" y="5081650"/>
            <a:ext cx="1371600" cy="99950"/>
          </a:xfrm>
          <a:prstGeom prst="rect">
            <a:avLst/>
          </a:prstGeom>
          <a:noFill/>
          <a:ln>
            <a:noFill/>
          </a:ln>
        </p:spPr>
        <p:txBody>
          <a:bodyPr spcFirstLastPara="1" wrap="square" lIns="0" tIns="0" rIns="0" bIns="0" anchor="t" anchorCtr="0"/>
          <a:lstStyle>
            <a:lvl1pPr marL="457200" marR="0" lvl="0" indent="-228600" algn="ctr" rtl="0">
              <a:spcBef>
                <a:spcPts val="160"/>
              </a:spcBef>
              <a:spcAft>
                <a:spcPts val="0"/>
              </a:spcAft>
              <a:buClr>
                <a:schemeClr val="dk1"/>
              </a:buClr>
              <a:buSzPts val="800"/>
              <a:buFont typeface="Arial"/>
              <a:buNone/>
              <a:defRPr sz="800" b="0" i="0" u="none" strike="noStrike" cap="none">
                <a:solidFill>
                  <a:schemeClr val="dk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2" name="Google Shape;82;p11"/>
          <p:cNvSpPr txBox="1">
            <a:spLocks noGrp="1"/>
          </p:cNvSpPr>
          <p:nvPr>
            <p:ph type="body" idx="4"/>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4510653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RedBar-Title and Video" preserve="1">
  <p:cSld name="RedBar-Title and Video">
    <p:spTree>
      <p:nvGrpSpPr>
        <p:cNvPr id="1" name="Shape 83"/>
        <p:cNvGrpSpPr/>
        <p:nvPr/>
      </p:nvGrpSpPr>
      <p:grpSpPr>
        <a:xfrm>
          <a:off x="0" y="0"/>
          <a:ext cx="0" cy="0"/>
          <a:chOff x="0" y="0"/>
          <a:chExt cx="0" cy="0"/>
        </a:xfrm>
      </p:grpSpPr>
      <p:sp>
        <p:nvSpPr>
          <p:cNvPr id="84" name="Google Shape;84;p12"/>
          <p:cNvSpPr txBox="1">
            <a:spLocks noGrp="1"/>
          </p:cNvSpPr>
          <p:nvPr>
            <p:ph type="title"/>
          </p:nvPr>
        </p:nvSpPr>
        <p:spPr>
          <a:xfrm>
            <a:off x="-2251" y="228600"/>
            <a:ext cx="9172252" cy="609600"/>
          </a:xfrm>
          <a:prstGeom prst="rect">
            <a:avLst/>
          </a:prstGeom>
          <a:noFill/>
          <a:ln>
            <a:noFill/>
          </a:ln>
        </p:spPr>
        <p:txBody>
          <a:bodyPr spcFirstLastPara="1" wrap="square" lIns="91425" tIns="45700" rIns="91425" bIns="45700" anchor="t" anchorCtr="0"/>
          <a:lstStyle>
            <a:lvl1pPr marR="0" lvl="0" algn="ctr" rtl="0">
              <a:spcBef>
                <a:spcPts val="0"/>
              </a:spcBef>
              <a:spcAft>
                <a:spcPts val="0"/>
              </a:spcAft>
              <a:buClr>
                <a:srgbClr val="174C79"/>
              </a:buClr>
              <a:buSzPts val="3600"/>
              <a:buFont typeface="Calibri"/>
              <a:buNone/>
              <a:defRPr sz="3600" b="1" i="0" u="none" strike="noStrike" cap="none">
                <a:solidFill>
                  <a:srgbClr val="174C79"/>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5" name="Google Shape;85;p12"/>
          <p:cNvSpPr>
            <a:spLocks noGrp="1"/>
          </p:cNvSpPr>
          <p:nvPr>
            <p:ph type="media" idx="2"/>
          </p:nvPr>
        </p:nvSpPr>
        <p:spPr>
          <a:xfrm>
            <a:off x="0" y="1066799"/>
            <a:ext cx="9144000" cy="5315957"/>
          </a:xfrm>
          <a:prstGeom prst="rect">
            <a:avLst/>
          </a:prstGeom>
          <a:noFill/>
          <a:ln>
            <a:noFill/>
          </a:ln>
        </p:spPr>
        <p:txBody>
          <a:bodyPr spcFirstLastPara="1" wrap="square" lIns="91425" tIns="45700" rIns="91425" bIns="45700"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Calibri"/>
                <a:ea typeface="Calibri"/>
                <a:cs typeface="Calibri"/>
                <a:sym typeface="Calibri"/>
              </a:defRPr>
            </a:lvl1pPr>
            <a:lvl2pPr marR="0" lvl="1"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86" name="Google Shape;86;p12"/>
          <p:cNvSpPr txBox="1">
            <a:spLocks noGrp="1"/>
          </p:cNvSpPr>
          <p:nvPr>
            <p:ph type="body" idx="1"/>
          </p:nvPr>
        </p:nvSpPr>
        <p:spPr>
          <a:xfrm>
            <a:off x="6477000" y="67056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sz="800" b="0" i="0" u="none" strike="noStrike" cap="none">
                <a:solidFill>
                  <a:schemeClr val="lt1"/>
                </a:solidFill>
                <a:latin typeface="Calibri"/>
                <a:ea typeface="Calibri"/>
                <a:cs typeface="Calibri"/>
                <a:sym typeface="Calibri"/>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7398860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5="http://schemas.microsoft.com/office/powerpoint/2012/main">
      <p:transition spd="slow">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RedTagline-Gray BG, Title &amp; Subtitle Left" preserve="1" userDrawn="1">
  <p:cSld name="1_RedTagline-Gray BG, Title &amp; Subtitle Left">
    <p:spTree>
      <p:nvGrpSpPr>
        <p:cNvPr id="1" name="Shape 12"/>
        <p:cNvGrpSpPr/>
        <p:nvPr/>
      </p:nvGrpSpPr>
      <p:grpSpPr>
        <a:xfrm>
          <a:off x="0" y="0"/>
          <a:ext cx="0" cy="0"/>
          <a:chOff x="0" y="0"/>
          <a:chExt cx="0" cy="0"/>
        </a:xfrm>
      </p:grpSpPr>
      <p:pic>
        <p:nvPicPr>
          <p:cNvPr id="8" name="Picture 7">
            <a:extLst>
              <a:ext uri="{FF2B5EF4-FFF2-40B4-BE49-F238E27FC236}">
                <a16:creationId xmlns:a16="http://schemas.microsoft.com/office/drawing/2014/main" id="{BE28B4D8-9A25-A44D-A161-86BE242ACD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9167" y="0"/>
            <a:ext cx="4894833" cy="6262507"/>
          </a:xfrm>
          <a:prstGeom prst="rect">
            <a:avLst/>
          </a:prstGeom>
        </p:spPr>
      </p:pic>
      <p:sp>
        <p:nvSpPr>
          <p:cNvPr id="3" name="Text Placeholder 2">
            <a:extLst>
              <a:ext uri="{FF2B5EF4-FFF2-40B4-BE49-F238E27FC236}">
                <a16:creationId xmlns:a16="http://schemas.microsoft.com/office/drawing/2014/main" id="{76D36913-F67D-4D55-A258-BF8025AB67FB}"/>
              </a:ext>
            </a:extLst>
          </p:cNvPr>
          <p:cNvSpPr>
            <a:spLocks noGrp="1"/>
          </p:cNvSpPr>
          <p:nvPr>
            <p:ph type="body" sz="quarter" idx="10" hasCustomPrompt="1"/>
          </p:nvPr>
        </p:nvSpPr>
        <p:spPr>
          <a:xfrm>
            <a:off x="0" y="6705600"/>
            <a:ext cx="6096000" cy="152400"/>
          </a:xfrm>
          <a:prstGeom prst="rect">
            <a:avLst/>
          </a:prstGeom>
        </p:spPr>
        <p:txBody>
          <a:bodyPr/>
          <a:lstStyle>
            <a:lvl1pPr algn="l">
              <a:defRPr sz="800"/>
            </a:lvl1pPr>
            <a:lvl2pPr algn="l">
              <a:defRPr sz="800"/>
            </a:lvl2pPr>
            <a:lvl3pPr algn="l">
              <a:defRPr sz="800"/>
            </a:lvl3pPr>
            <a:lvl4pPr algn="l">
              <a:defRPr sz="800"/>
            </a:lvl4pPr>
            <a:lvl5pPr algn="l">
              <a:defRPr sz="800"/>
            </a:lvl5pPr>
          </a:lstStyle>
          <a:p>
            <a:pPr lvl="0"/>
            <a:r>
              <a:rPr lang="en-US" dirty="0"/>
              <a:t>Copyright</a:t>
            </a:r>
          </a:p>
        </p:txBody>
      </p:sp>
      <p:sp>
        <p:nvSpPr>
          <p:cNvPr id="5" name="Text Placeholder 4">
            <a:extLst>
              <a:ext uri="{FF2B5EF4-FFF2-40B4-BE49-F238E27FC236}">
                <a16:creationId xmlns:a16="http://schemas.microsoft.com/office/drawing/2014/main" id="{A8F6DEB3-F608-42BF-8B41-C4D4BC6136F8}"/>
              </a:ext>
            </a:extLst>
          </p:cNvPr>
          <p:cNvSpPr>
            <a:spLocks noGrp="1"/>
          </p:cNvSpPr>
          <p:nvPr>
            <p:ph type="body" sz="quarter" idx="11" hasCustomPrompt="1"/>
          </p:nvPr>
        </p:nvSpPr>
        <p:spPr>
          <a:xfrm>
            <a:off x="6934200" y="6324600"/>
            <a:ext cx="2209800" cy="304800"/>
          </a:xfrm>
          <a:prstGeom prst="rect">
            <a:avLst/>
          </a:prstGeom>
        </p:spPr>
        <p:txBody>
          <a:bodyPr/>
          <a:lstStyle>
            <a:lvl1pPr>
              <a:defRPr sz="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credit</a:t>
            </a:r>
          </a:p>
        </p:txBody>
      </p:sp>
      <p:sp>
        <p:nvSpPr>
          <p:cNvPr id="9" name="Google Shape;13;p2">
            <a:extLst>
              <a:ext uri="{FF2B5EF4-FFF2-40B4-BE49-F238E27FC236}">
                <a16:creationId xmlns:a16="http://schemas.microsoft.com/office/drawing/2014/main" id="{182538D6-ED00-4DB2-8489-831F12FF22D1}"/>
              </a:ext>
            </a:extLst>
          </p:cNvPr>
          <p:cNvSpPr/>
          <p:nvPr userDrawn="1"/>
        </p:nvSpPr>
        <p:spPr>
          <a:xfrm>
            <a:off x="0" y="2362200"/>
            <a:ext cx="4267200" cy="2667000"/>
          </a:xfrm>
          <a:prstGeom prst="rect">
            <a:avLst/>
          </a:prstGeom>
          <a:solidFill>
            <a:srgbClr val="002060"/>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dirty="0">
              <a:ln>
                <a:noFill/>
              </a:ln>
              <a:solidFill>
                <a:prstClr val="black"/>
              </a:solidFill>
              <a:effectLst/>
              <a:uLnTx/>
              <a:uFillTx/>
              <a:latin typeface="Calibri"/>
              <a:ea typeface="Calibri"/>
              <a:cs typeface="Calibri"/>
              <a:sym typeface="Calibri"/>
            </a:endParaRPr>
          </a:p>
        </p:txBody>
      </p:sp>
      <p:sp>
        <p:nvSpPr>
          <p:cNvPr id="10" name="Google Shape;14;p2">
            <a:extLst>
              <a:ext uri="{FF2B5EF4-FFF2-40B4-BE49-F238E27FC236}">
                <a16:creationId xmlns:a16="http://schemas.microsoft.com/office/drawing/2014/main" id="{5B2E698C-1C6E-49DF-84E0-D0A7AEE33217}"/>
              </a:ext>
            </a:extLst>
          </p:cNvPr>
          <p:cNvSpPr txBox="1">
            <a:spLocks noGrp="1"/>
          </p:cNvSpPr>
          <p:nvPr>
            <p:ph type="ctrTitle"/>
          </p:nvPr>
        </p:nvSpPr>
        <p:spPr>
          <a:xfrm>
            <a:off x="76200" y="2692636"/>
            <a:ext cx="4114800" cy="609600"/>
          </a:xfrm>
          <a:prstGeom prst="rect">
            <a:avLst/>
          </a:prstGeom>
          <a:noFill/>
          <a:ln>
            <a:noFill/>
          </a:ln>
          <a:effectLst/>
        </p:spPr>
        <p:txBody>
          <a:bodyPr spcFirstLastPara="1" wrap="square" lIns="91425" tIns="45700" rIns="91425" bIns="45700" anchor="t" anchorCtr="0"/>
          <a:lstStyle>
            <a:lvl1pPr marR="0" lvl="0" algn="ctr" rtl="0">
              <a:spcBef>
                <a:spcPts val="0"/>
              </a:spcBef>
              <a:spcAft>
                <a:spcPts val="0"/>
              </a:spcAft>
              <a:buClr>
                <a:srgbClr val="FFFAE1"/>
              </a:buClr>
              <a:buSzPts val="3600"/>
              <a:buFont typeface="Calibri"/>
              <a:buNone/>
              <a:defRPr sz="3600" b="1" i="0" u="none" strike="noStrike" cap="none">
                <a:solidFill>
                  <a:srgbClr val="FFFAE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5;p2">
            <a:extLst>
              <a:ext uri="{FF2B5EF4-FFF2-40B4-BE49-F238E27FC236}">
                <a16:creationId xmlns:a16="http://schemas.microsoft.com/office/drawing/2014/main" id="{66EF5872-A857-4633-BF21-2F895E178211}"/>
              </a:ext>
            </a:extLst>
          </p:cNvPr>
          <p:cNvSpPr txBox="1">
            <a:spLocks noGrp="1"/>
          </p:cNvSpPr>
          <p:nvPr>
            <p:ph type="body" idx="1"/>
          </p:nvPr>
        </p:nvSpPr>
        <p:spPr>
          <a:xfrm>
            <a:off x="-1" y="3461795"/>
            <a:ext cx="4249167" cy="1338805"/>
          </a:xfrm>
          <a:prstGeom prst="rect">
            <a:avLst/>
          </a:prstGeom>
          <a:noFill/>
          <a:ln>
            <a:noFill/>
          </a:ln>
        </p:spPr>
        <p:txBody>
          <a:bodyPr spcFirstLastPara="1" wrap="square" lIns="91425" tIns="45700" rIns="91425" bIns="45700" anchor="t" anchorCtr="0"/>
          <a:lstStyle>
            <a:lvl1pPr marL="0" marR="0" lvl="0" indent="0" algn="ctr" rtl="0">
              <a:spcBef>
                <a:spcPts val="560"/>
              </a:spcBef>
              <a:spcAft>
                <a:spcPts val="0"/>
              </a:spcAft>
              <a:buClr>
                <a:srgbClr val="FFFAE1"/>
              </a:buClr>
              <a:buSzPts val="2800"/>
              <a:buFont typeface="Arial"/>
              <a:buNone/>
              <a:defRPr sz="2800" b="1" i="0" u="none" strike="noStrike" cap="none">
                <a:solidFill>
                  <a:srgbClr val="FFFAE1"/>
                </a:solidFill>
                <a:latin typeface="Calibri"/>
                <a:ea typeface="Calibri"/>
                <a:cs typeface="Calibri"/>
                <a:sym typeface="Calibri"/>
              </a:defRPr>
            </a:lvl1pPr>
            <a:lvl2pPr marL="914400" marR="0" lvl="1"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2pPr>
            <a:lvl3pPr marL="1371600" marR="0" lvl="2"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3pPr>
            <a:lvl4pPr marL="1828800" marR="0" lvl="3"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4pPr>
            <a:lvl5pPr marL="2286000" marR="0" lvl="4"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Tree>
    <p:extLst>
      <p:ext uri="{BB962C8B-B14F-4D97-AF65-F5344CB8AC3E}">
        <p14:creationId xmlns:p14="http://schemas.microsoft.com/office/powerpoint/2010/main" val="328377920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RedTagline-Gray BG, Title &amp; Subtitle Left" preserve="1">
  <p:cSld name="1_RedTagline-Gray BG, Title &amp; Subtitle Left">
    <p:spTree>
      <p:nvGrpSpPr>
        <p:cNvPr id="1" name="Shape 12"/>
        <p:cNvGrpSpPr/>
        <p:nvPr/>
      </p:nvGrpSpPr>
      <p:grpSpPr>
        <a:xfrm>
          <a:off x="0" y="0"/>
          <a:ext cx="0" cy="0"/>
          <a:chOff x="0" y="0"/>
          <a:chExt cx="0" cy="0"/>
        </a:xfrm>
      </p:grpSpPr>
      <p:sp>
        <p:nvSpPr>
          <p:cNvPr id="13" name="Google Shape;13;p2"/>
          <p:cNvSpPr/>
          <p:nvPr/>
        </p:nvSpPr>
        <p:spPr>
          <a:xfrm>
            <a:off x="0" y="2362200"/>
            <a:ext cx="4267200" cy="2667000"/>
          </a:xfrm>
          <a:prstGeom prst="rect">
            <a:avLst/>
          </a:prstGeom>
          <a:solidFill>
            <a:srgbClr val="7E98AB"/>
          </a:solidFill>
          <a:ln>
            <a:noFill/>
          </a:ln>
          <a:effectLst>
            <a:outerShdw blurRad="40000" dist="23000" dir="5400000" rotWithShape="0">
              <a:srgbClr val="000000">
                <a:alpha val="34901"/>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dk1"/>
              </a:solidFill>
              <a:latin typeface="Calibri"/>
              <a:ea typeface="Calibri"/>
              <a:cs typeface="Calibri"/>
              <a:sym typeface="Calibri"/>
            </a:endParaRPr>
          </a:p>
        </p:txBody>
      </p:sp>
      <p:sp>
        <p:nvSpPr>
          <p:cNvPr id="14" name="Google Shape;14;p2"/>
          <p:cNvSpPr txBox="1">
            <a:spLocks noGrp="1"/>
          </p:cNvSpPr>
          <p:nvPr>
            <p:ph type="ctrTitle"/>
          </p:nvPr>
        </p:nvSpPr>
        <p:spPr>
          <a:xfrm>
            <a:off x="-18033" y="2514600"/>
            <a:ext cx="4267199" cy="609600"/>
          </a:xfrm>
          <a:prstGeom prst="rect">
            <a:avLst/>
          </a:prstGeom>
          <a:noFill/>
          <a:ln>
            <a:noFill/>
          </a:ln>
          <a:effectLst>
            <a:outerShdw blurRad="50800" dist="38100" dir="5400000" algn="t" rotWithShape="0">
              <a:srgbClr val="000000">
                <a:alpha val="40000"/>
              </a:srgbClr>
            </a:outerShdw>
          </a:effectLst>
        </p:spPr>
        <p:txBody>
          <a:bodyPr spcFirstLastPara="1" wrap="square" lIns="91425" tIns="45700" rIns="91425" bIns="45700" anchor="t" anchorCtr="0"/>
          <a:lstStyle>
            <a:lvl1pPr marR="0" lvl="0" algn="ctr" rtl="0">
              <a:spcBef>
                <a:spcPts val="0"/>
              </a:spcBef>
              <a:spcAft>
                <a:spcPts val="0"/>
              </a:spcAft>
              <a:buClr>
                <a:srgbClr val="FFFAE1"/>
              </a:buClr>
              <a:buSzPts val="3600"/>
              <a:buFont typeface="Calibri"/>
              <a:buNone/>
              <a:defRPr sz="3600" b="1" i="0" u="none" strike="noStrike" cap="none">
                <a:solidFill>
                  <a:srgbClr val="FFFAE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5" name="Google Shape;15;p2"/>
          <p:cNvSpPr txBox="1">
            <a:spLocks noGrp="1"/>
          </p:cNvSpPr>
          <p:nvPr>
            <p:ph type="body" idx="1"/>
          </p:nvPr>
        </p:nvSpPr>
        <p:spPr>
          <a:xfrm>
            <a:off x="0" y="3276600"/>
            <a:ext cx="4267199" cy="1676399"/>
          </a:xfrm>
          <a:prstGeom prst="rect">
            <a:avLst/>
          </a:prstGeom>
          <a:noFill/>
          <a:ln>
            <a:noFill/>
          </a:ln>
        </p:spPr>
        <p:txBody>
          <a:bodyPr spcFirstLastPara="1" wrap="square" lIns="91425" tIns="45700" rIns="91425" bIns="45700" anchor="t" anchorCtr="0"/>
          <a:lstStyle>
            <a:lvl1pPr marL="457200" marR="0" lvl="0" indent="-228600" algn="ctr" rtl="0">
              <a:spcBef>
                <a:spcPts val="560"/>
              </a:spcBef>
              <a:spcAft>
                <a:spcPts val="0"/>
              </a:spcAft>
              <a:buClr>
                <a:srgbClr val="FFFAE1"/>
              </a:buClr>
              <a:buSzPts val="2800"/>
              <a:buFont typeface="Arial"/>
              <a:buNone/>
              <a:defRPr sz="2800" b="1" i="0" u="none" strike="noStrike" cap="none">
                <a:solidFill>
                  <a:srgbClr val="FFFAE1"/>
                </a:solidFill>
                <a:latin typeface="Calibri"/>
                <a:ea typeface="Calibri"/>
                <a:cs typeface="Calibri"/>
                <a:sym typeface="Calibri"/>
              </a:defRPr>
            </a:lvl1pPr>
            <a:lvl2pPr marL="914400" marR="0" lvl="1"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2pPr>
            <a:lvl3pPr marL="1371600" marR="0" lvl="2"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3pPr>
            <a:lvl4pPr marL="1828800" marR="0" lvl="3"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4pPr>
            <a:lvl5pPr marL="2286000" marR="0" lvl="4" indent="-228600" algn="ctr" rtl="0">
              <a:spcBef>
                <a:spcPts val="400"/>
              </a:spcBef>
              <a:spcAft>
                <a:spcPts val="0"/>
              </a:spcAft>
              <a:buClr>
                <a:srgbClr val="FFFAE1"/>
              </a:buClr>
              <a:buSzPts val="2000"/>
              <a:buFont typeface="Arial"/>
              <a:buNone/>
              <a:defRPr sz="2000" b="0" i="0" u="none" strike="noStrike" cap="none">
                <a:solidFill>
                  <a:srgbClr val="FFFAE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dirty="0"/>
          </a:p>
        </p:txBody>
      </p:sp>
      <p:sp>
        <p:nvSpPr>
          <p:cNvPr id="16" name="Google Shape;16;p2"/>
          <p:cNvSpPr txBox="1">
            <a:spLocks noGrp="1"/>
          </p:cNvSpPr>
          <p:nvPr>
            <p:ph type="body" idx="2" hasCustomPrompt="1"/>
          </p:nvPr>
        </p:nvSpPr>
        <p:spPr>
          <a:xfrm>
            <a:off x="6489700" y="6477000"/>
            <a:ext cx="2667000" cy="152400"/>
          </a:xfrm>
          <a:prstGeom prst="rect">
            <a:avLst/>
          </a:prstGeom>
          <a:noFill/>
          <a:ln>
            <a:noFill/>
          </a:ln>
        </p:spPr>
        <p:txBody>
          <a:bodyPr spcFirstLastPara="1" wrap="square" lIns="0" tIns="0" rIns="45700" bIns="0" anchor="t" anchorCtr="0"/>
          <a:lstStyle>
            <a:lvl1pPr marL="457200" marR="0" lvl="0" indent="-228600" algn="r" rtl="0">
              <a:lnSpc>
                <a:spcPct val="100000"/>
              </a:lnSpc>
              <a:spcBef>
                <a:spcPts val="0"/>
              </a:spcBef>
              <a:spcAft>
                <a:spcPts val="0"/>
              </a:spcAft>
              <a:buClr>
                <a:schemeClr val="lt1"/>
              </a:buClr>
              <a:buSzPts val="800"/>
              <a:buFont typeface="Arial"/>
              <a:buNone/>
              <a:defRPr lang="en-US" sz="800" b="0" i="0" smtClean="0">
                <a:solidFill>
                  <a:schemeClr val="bg1"/>
                </a:solidFill>
                <a:effectLst/>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r>
              <a:rPr lang="en-US" b="0" i="0" dirty="0">
                <a:solidFill>
                  <a:srgbClr val="222222"/>
                </a:solidFill>
                <a:effectLst/>
                <a:latin typeface="Arial" panose="020B0604020202020204" pitchFamily="34" charset="0"/>
              </a:rPr>
              <a:t>copyright</a:t>
            </a:r>
            <a:endParaRPr dirty="0"/>
          </a:p>
        </p:txBody>
      </p:sp>
      <p:pic>
        <p:nvPicPr>
          <p:cNvPr id="8" name="Picture 7">
            <a:extLst>
              <a:ext uri="{FF2B5EF4-FFF2-40B4-BE49-F238E27FC236}">
                <a16:creationId xmlns:a16="http://schemas.microsoft.com/office/drawing/2014/main" id="{BE28B4D8-9A25-A44D-A161-86BE242ACD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249167" y="0"/>
            <a:ext cx="4894833" cy="6262507"/>
          </a:xfrm>
          <a:prstGeom prst="rect">
            <a:avLst/>
          </a:prstGeom>
        </p:spPr>
      </p:pic>
    </p:spTree>
    <p:extLst>
      <p:ext uri="{BB962C8B-B14F-4D97-AF65-F5344CB8AC3E}">
        <p14:creationId xmlns:p14="http://schemas.microsoft.com/office/powerpoint/2010/main" val="35916327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rgbClr val="002060">
              <a:alpha val="4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pic>
        <p:nvPicPr>
          <p:cNvPr id="9" name="Picture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685799" y="1219200"/>
            <a:ext cx="3446318" cy="3810000"/>
          </a:xfrm>
          <a:prstGeom prst="rect">
            <a:avLst/>
          </a:prstGeom>
        </p:spPr>
      </p:pic>
    </p:spTree>
    <p:extLst>
      <p:ext uri="{BB962C8B-B14F-4D97-AF65-F5344CB8AC3E}">
        <p14:creationId xmlns:p14="http://schemas.microsoft.com/office/powerpoint/2010/main" val="25849079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9"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0416019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15327176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Text Photo Credit3"/>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48409136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2177074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13119200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225707133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RedBar-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800"/>
            </a:lvl1pPr>
            <a:lvl2pPr>
              <a:spcAft>
                <a:spcPts val="800"/>
              </a:spcAft>
              <a:defRPr sz="2400"/>
            </a:lvl2pPr>
            <a:lvl3pPr>
              <a:spcAft>
                <a:spcPts val="800"/>
              </a:spcAft>
              <a:defRPr sz="2000"/>
            </a:lvl3pPr>
            <a:lvl4pPr>
              <a:spcAft>
                <a:spcPts val="800"/>
              </a:spcAft>
              <a:defRPr sz="18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3886200" y="655320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750988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RedBar-Six Content Placeholders">
    <p:spTree>
      <p:nvGrpSpPr>
        <p:cNvPr id="1" name=""/>
        <p:cNvGrpSpPr/>
        <p:nvPr/>
      </p:nvGrpSpPr>
      <p:grpSpPr>
        <a:xfrm>
          <a:off x="0" y="0"/>
          <a:ext cx="0" cy="0"/>
          <a:chOff x="0" y="0"/>
          <a:chExt cx="0" cy="0"/>
        </a:xfrm>
      </p:grpSpPr>
      <p:sp>
        <p:nvSpPr>
          <p:cNvPr id="2" name="Slide Title"/>
          <p:cNvSpPr>
            <a:spLocks noGrp="1"/>
          </p:cNvSpPr>
          <p:nvPr>
            <p:ph type="title"/>
          </p:nvPr>
        </p:nvSpPr>
        <p:spPr>
          <a:xfrm>
            <a:off x="0" y="228600"/>
            <a:ext cx="9144000" cy="639762"/>
          </a:xfrm>
          <a:prstGeom prst="rect">
            <a:avLst/>
          </a:prstGeom>
        </p:spPr>
        <p:txBody>
          <a:bodyPr/>
          <a:lstStyle>
            <a:lvl1pPr>
              <a:defRPr lang="en-US" sz="3600" dirty="0">
                <a:solidFill>
                  <a:schemeClr val="bg2"/>
                </a:solidFill>
              </a:defRPr>
            </a:lvl1pPr>
          </a:lstStyle>
          <a:p>
            <a:pPr lvl="0"/>
            <a:r>
              <a:rPr lang="en-US" dirty="0"/>
              <a:t>Click to edit Master title style</a:t>
            </a:r>
          </a:p>
        </p:txBody>
      </p:sp>
      <p:sp>
        <p:nvSpPr>
          <p:cNvPr id="8" name="Content Placeholder 1"/>
          <p:cNvSpPr>
            <a:spLocks noGrp="1"/>
          </p:cNvSpPr>
          <p:nvPr>
            <p:ph sz="quarter" idx="12"/>
          </p:nvPr>
        </p:nvSpPr>
        <p:spPr>
          <a:xfrm>
            <a:off x="533400" y="106680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sz="quarter" idx="13"/>
          </p:nvPr>
        </p:nvSpPr>
        <p:spPr>
          <a:xfrm>
            <a:off x="533400" y="201168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Content Placeholder 3"/>
          <p:cNvSpPr>
            <a:spLocks noGrp="1"/>
          </p:cNvSpPr>
          <p:nvPr>
            <p:ph sz="quarter" idx="14"/>
          </p:nvPr>
        </p:nvSpPr>
        <p:spPr>
          <a:xfrm>
            <a:off x="533400" y="2880360"/>
            <a:ext cx="8153400" cy="6858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Content Placeholder 4"/>
          <p:cNvSpPr>
            <a:spLocks noGrp="1"/>
          </p:cNvSpPr>
          <p:nvPr>
            <p:ph sz="quarter" idx="15"/>
          </p:nvPr>
        </p:nvSpPr>
        <p:spPr>
          <a:xfrm>
            <a:off x="533400" y="3672840"/>
            <a:ext cx="8153400" cy="8382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5"/>
          <p:cNvSpPr>
            <a:spLocks noGrp="1"/>
          </p:cNvSpPr>
          <p:nvPr>
            <p:ph sz="quarter" idx="10"/>
          </p:nvPr>
        </p:nvSpPr>
        <p:spPr>
          <a:xfrm>
            <a:off x="533400" y="4617720"/>
            <a:ext cx="8153400" cy="9144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6"/>
          <p:cNvSpPr>
            <a:spLocks noGrp="1"/>
          </p:cNvSpPr>
          <p:nvPr>
            <p:ph sz="quarter" idx="11"/>
          </p:nvPr>
        </p:nvSpPr>
        <p:spPr>
          <a:xfrm>
            <a:off x="533400" y="5638800"/>
            <a:ext cx="8153400" cy="76200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Photo Credit"/>
          <p:cNvSpPr>
            <a:spLocks noGrp="1"/>
          </p:cNvSpPr>
          <p:nvPr>
            <p:ph type="body" sz="quarter" idx="16"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91282014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Red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228600"/>
            <a:ext cx="9144001"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0"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81056776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RedBar-Two-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4912202"/>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Jump Link"/>
          <p:cNvSpPr>
            <a:spLocks noGrp="1"/>
          </p:cNvSpPr>
          <p:nvPr>
            <p:ph type="body" sz="quarter" idx="12" hasCustomPrompt="1"/>
          </p:nvPr>
        </p:nvSpPr>
        <p:spPr>
          <a:xfrm>
            <a:off x="3817620" y="65294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2"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422289910"/>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RedBar-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1"/>
          <p:cNvSpPr>
            <a:spLocks noGrp="1"/>
          </p:cNvSpPr>
          <p:nvPr>
            <p:ph sz="half" idx="2"/>
          </p:nvPr>
        </p:nvSpPr>
        <p:spPr>
          <a:xfrm>
            <a:off x="457201" y="16002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2"/>
          <p:cNvSpPr>
            <a:spLocks noGrp="1"/>
          </p:cNvSpPr>
          <p:nvPr>
            <p:ph sz="quarter" idx="4"/>
          </p:nvPr>
        </p:nvSpPr>
        <p:spPr>
          <a:xfrm>
            <a:off x="4645026" y="16002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Header 3"/>
          <p:cNvSpPr>
            <a:spLocks noGrp="1"/>
          </p:cNvSpPr>
          <p:nvPr>
            <p:ph type="body" sz="quarter" idx="12"/>
          </p:nvPr>
        </p:nvSpPr>
        <p:spPr>
          <a:xfrm>
            <a:off x="457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4" name="Content Placeholder 3"/>
          <p:cNvSpPr>
            <a:spLocks noGrp="1"/>
          </p:cNvSpPr>
          <p:nvPr>
            <p:ph sz="half" idx="14"/>
          </p:nvPr>
        </p:nvSpPr>
        <p:spPr>
          <a:xfrm>
            <a:off x="457200" y="4191000"/>
            <a:ext cx="4040188"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Header 4"/>
          <p:cNvSpPr>
            <a:spLocks noGrp="1"/>
          </p:cNvSpPr>
          <p:nvPr>
            <p:ph type="body" sz="quarter" idx="13"/>
          </p:nvPr>
        </p:nvSpPr>
        <p:spPr>
          <a:xfrm>
            <a:off x="4648200" y="3581400"/>
            <a:ext cx="4038600" cy="609600"/>
          </a:xfrm>
          <a:prstGeom prst="rect">
            <a:avLst/>
          </a:prstGeom>
        </p:spPr>
        <p:txBody>
          <a:bodyPr anchor="b"/>
          <a:lstStyle>
            <a:lvl1pPr>
              <a:defRPr lang="en-US" sz="20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15" name="Content Placeholder 4"/>
          <p:cNvSpPr>
            <a:spLocks noGrp="1"/>
          </p:cNvSpPr>
          <p:nvPr>
            <p:ph sz="quarter" idx="15"/>
          </p:nvPr>
        </p:nvSpPr>
        <p:spPr>
          <a:xfrm>
            <a:off x="4645025" y="4191000"/>
            <a:ext cx="4041775" cy="1752600"/>
          </a:xfrm>
          <a:prstGeom prst="rect">
            <a:avLst/>
          </a:prstGeom>
        </p:spPr>
        <p:txBody>
          <a:bodyPr/>
          <a:lstStyle>
            <a:lvl1pPr>
              <a:spcAft>
                <a:spcPts val="800"/>
              </a:spcAft>
              <a:defRPr sz="2000"/>
            </a:lvl1pPr>
            <a:lvl2pPr>
              <a:spcAft>
                <a:spcPts val="800"/>
              </a:spcAft>
              <a:defRPr sz="1800"/>
            </a:lvl2pPr>
            <a:lvl3pPr>
              <a:spcAft>
                <a:spcPts val="800"/>
              </a:spcAft>
              <a:defRPr sz="1600"/>
            </a:lvl3pPr>
            <a:lvl4pPr>
              <a:spcAft>
                <a:spcPts val="800"/>
              </a:spcAft>
              <a:defRPr sz="1400"/>
            </a:lvl4pPr>
            <a:lvl5pPr>
              <a:spcAft>
                <a:spcPts val="800"/>
              </a:spcAft>
              <a:defRPr sz="14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Jump Link"/>
          <p:cNvSpPr>
            <a:spLocks noGrp="1"/>
          </p:cNvSpPr>
          <p:nvPr>
            <p:ph type="body" sz="quarter" idx="16" hasCustomPrompt="1"/>
          </p:nvPr>
        </p:nvSpPr>
        <p:spPr>
          <a:xfrm>
            <a:off x="3817620" y="5996050"/>
            <a:ext cx="1508760" cy="99950"/>
          </a:xfrm>
          <a:prstGeom prst="rect">
            <a:avLst/>
          </a:prstGeom>
        </p:spPr>
        <p:txBody>
          <a:bodyPr lIns="0" tIns="0" rIns="0" bIns="0"/>
          <a:lstStyle>
            <a:lvl1pPr marL="0" indent="0" algn="ctr">
              <a:buNone/>
              <a:defRPr sz="800"/>
            </a:lvl1pPr>
          </a:lstStyle>
          <a:p>
            <a:pPr lvl="0"/>
            <a:r>
              <a:rPr lang="en-US" dirty="0"/>
              <a:t>Jump to long image description(s)</a:t>
            </a:r>
          </a:p>
        </p:txBody>
      </p:sp>
      <p:sp>
        <p:nvSpPr>
          <p:cNvPr id="1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78083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RedBar-Content with Lef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457201"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457201"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357505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544512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75156450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RedBar-Content with Right Side-Caption">
    <p:spTree>
      <p:nvGrpSpPr>
        <p:cNvPr id="1" name=""/>
        <p:cNvGrpSpPr/>
        <p:nvPr/>
      </p:nvGrpSpPr>
      <p:grpSpPr>
        <a:xfrm>
          <a:off x="0" y="0"/>
          <a:ext cx="0" cy="0"/>
          <a:chOff x="0" y="0"/>
          <a:chExt cx="0" cy="0"/>
        </a:xfrm>
      </p:grpSpPr>
      <p:sp>
        <p:nvSpPr>
          <p:cNvPr id="2" name="Slide Title"/>
          <p:cNvSpPr>
            <a:spLocks noGrp="1"/>
          </p:cNvSpPr>
          <p:nvPr>
            <p:ph type="title"/>
          </p:nvPr>
        </p:nvSpPr>
        <p:spPr>
          <a:xfrm>
            <a:off x="5678487" y="304800"/>
            <a:ext cx="3008313" cy="838200"/>
          </a:xfrm>
          <a:prstGeom prst="rect">
            <a:avLst/>
          </a:prstGeom>
        </p:spPr>
        <p:txBody>
          <a:bodyPr anchor="b"/>
          <a:lstStyle>
            <a:lvl1pPr algn="l">
              <a:defRPr sz="18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5678487" y="1143000"/>
            <a:ext cx="3008313" cy="53340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3" name="Content Placeholder 1"/>
          <p:cNvSpPr>
            <a:spLocks noGrp="1"/>
          </p:cNvSpPr>
          <p:nvPr>
            <p:ph idx="1"/>
          </p:nvPr>
        </p:nvSpPr>
        <p:spPr>
          <a:xfrm>
            <a:off x="457200" y="304800"/>
            <a:ext cx="5111751" cy="6179819"/>
          </a:xfrm>
          <a:prstGeom prst="rect">
            <a:avLst/>
          </a:prstGeom>
        </p:spPr>
        <p:txBody>
          <a:bodyPr/>
          <a:lstStyle>
            <a:lvl1pPr>
              <a:spcAft>
                <a:spcPts val="800"/>
              </a:spcAft>
              <a:defRPr sz="2400"/>
            </a:lvl1pPr>
            <a:lvl2pPr>
              <a:spcAft>
                <a:spcPts val="800"/>
              </a:spcAft>
              <a:defRPr sz="2000"/>
            </a:lvl2pPr>
            <a:lvl3pPr>
              <a:spcAft>
                <a:spcPts val="800"/>
              </a:spcAft>
              <a:defRPr sz="1800"/>
            </a:lvl3pPr>
            <a:lvl4pPr>
              <a:spcAft>
                <a:spcPts val="800"/>
              </a:spcAft>
              <a:defRPr sz="1600"/>
            </a:lvl4pPr>
            <a:lvl5pPr>
              <a:spcAft>
                <a:spcPts val="800"/>
              </a:spcAft>
              <a:defRPr sz="16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2" hasCustomPrompt="1"/>
          </p:nvPr>
        </p:nvSpPr>
        <p:spPr>
          <a:xfrm>
            <a:off x="2327275" y="6488875"/>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1128032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RedBar-Picture with Caption">
    <p:spTree>
      <p:nvGrpSpPr>
        <p:cNvPr id="1" name=""/>
        <p:cNvGrpSpPr/>
        <p:nvPr/>
      </p:nvGrpSpPr>
      <p:grpSpPr>
        <a:xfrm>
          <a:off x="0" y="0"/>
          <a:ext cx="0" cy="0"/>
          <a:chOff x="0" y="0"/>
          <a:chExt cx="0" cy="0"/>
        </a:xfrm>
      </p:grpSpPr>
      <p:sp>
        <p:nvSpPr>
          <p:cNvPr id="2" name="Slide Title"/>
          <p:cNvSpPr>
            <a:spLocks noGrp="1"/>
          </p:cNvSpPr>
          <p:nvPr>
            <p:ph type="title"/>
          </p:nvPr>
        </p:nvSpPr>
        <p:spPr>
          <a:xfrm>
            <a:off x="1828800" y="5253037"/>
            <a:ext cx="5486400" cy="566738"/>
          </a:xfrm>
          <a:prstGeom prst="rect">
            <a:avLst/>
          </a:prstGeom>
        </p:spPr>
        <p:txBody>
          <a:bodyPr anchor="b"/>
          <a:lstStyle>
            <a:lvl1pPr algn="l">
              <a:defRPr sz="2400" b="1">
                <a:solidFill>
                  <a:schemeClr val="bg2"/>
                </a:solidFill>
                <a:latin typeface="+mj-lt"/>
              </a:defRPr>
            </a:lvl1pPr>
          </a:lstStyle>
          <a:p>
            <a:r>
              <a:rPr lang="en-US" dirty="0"/>
              <a:t>Click to edit Master title style</a:t>
            </a:r>
          </a:p>
        </p:txBody>
      </p:sp>
      <p:sp>
        <p:nvSpPr>
          <p:cNvPr id="4" name="Text Placeholder 1"/>
          <p:cNvSpPr>
            <a:spLocks noGrp="1"/>
          </p:cNvSpPr>
          <p:nvPr>
            <p:ph type="body" sz="half" idx="2"/>
          </p:nvPr>
        </p:nvSpPr>
        <p:spPr>
          <a:xfrm>
            <a:off x="1828800" y="5895975"/>
            <a:ext cx="5486400" cy="6096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3" name="Picture Placeholder 1"/>
          <p:cNvSpPr>
            <a:spLocks noGrp="1"/>
          </p:cNvSpPr>
          <p:nvPr>
            <p:ph type="pic" idx="1"/>
          </p:nvPr>
        </p:nvSpPr>
        <p:spPr>
          <a:xfrm>
            <a:off x="1028700" y="128650"/>
            <a:ext cx="7086600" cy="49446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7" name="Jump Link"/>
          <p:cNvSpPr>
            <a:spLocks noGrp="1"/>
          </p:cNvSpPr>
          <p:nvPr>
            <p:ph type="body" sz="quarter" idx="16" hasCustomPrompt="1"/>
          </p:nvPr>
        </p:nvSpPr>
        <p:spPr>
          <a:xfrm>
            <a:off x="3886200" y="5081650"/>
            <a:ext cx="1371600" cy="999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9008325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RedBar-Title and Video">
    <p:spTree>
      <p:nvGrpSpPr>
        <p:cNvPr id="1" name=""/>
        <p:cNvGrpSpPr/>
        <p:nvPr/>
      </p:nvGrpSpPr>
      <p:grpSpPr>
        <a:xfrm>
          <a:off x="0" y="0"/>
          <a:ext cx="0" cy="0"/>
          <a:chOff x="0" y="0"/>
          <a:chExt cx="0" cy="0"/>
        </a:xfrm>
      </p:grpSpPr>
      <p:sp>
        <p:nvSpPr>
          <p:cNvPr id="2" name="Slide Title"/>
          <p:cNvSpPr>
            <a:spLocks noGrp="1"/>
          </p:cNvSpPr>
          <p:nvPr>
            <p:ph type="title"/>
          </p:nvPr>
        </p:nvSpPr>
        <p:spPr>
          <a:xfrm>
            <a:off x="-2251" y="228600"/>
            <a:ext cx="9172252" cy="609600"/>
          </a:xfrm>
          <a:prstGeom prst="rect">
            <a:avLst/>
          </a:prstGeom>
        </p:spPr>
        <p:txBody>
          <a:bodyPr/>
          <a:lstStyle>
            <a:lvl1pPr>
              <a:defRPr sz="3600">
                <a:solidFill>
                  <a:schemeClr val="bg2"/>
                </a:solidFill>
              </a:defRPr>
            </a:lvl1pPr>
          </a:lstStyle>
          <a:p>
            <a:r>
              <a:rPr lang="en-US" dirty="0"/>
              <a:t>Click to edit Master title style</a:t>
            </a:r>
          </a:p>
        </p:txBody>
      </p:sp>
      <p:sp>
        <p:nvSpPr>
          <p:cNvPr id="6" name="Media Placeholder 5"/>
          <p:cNvSpPr>
            <a:spLocks noGrp="1"/>
          </p:cNvSpPr>
          <p:nvPr>
            <p:ph type="media" sz="quarter" idx="11"/>
          </p:nvPr>
        </p:nvSpPr>
        <p:spPr>
          <a:xfrm>
            <a:off x="0" y="1066799"/>
            <a:ext cx="9144000" cy="5315957"/>
          </a:xfrm>
          <a:prstGeom prst="rect">
            <a:avLst/>
          </a:prstGeom>
        </p:spPr>
        <p:txBody>
          <a:bodyPr/>
          <a:lstStyle/>
          <a:p>
            <a:endParaRPr lang="en-US" dirty="0"/>
          </a:p>
        </p:txBody>
      </p:sp>
      <p:sp>
        <p:nvSpPr>
          <p:cNvPr id="5" name="Video Credit"/>
          <p:cNvSpPr>
            <a:spLocks noGrp="1"/>
          </p:cNvSpPr>
          <p:nvPr>
            <p:ph type="body" sz="quarter" idx="12"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Video Credit Here</a:t>
            </a:r>
          </a:p>
        </p:txBody>
      </p:sp>
    </p:spTree>
    <p:extLst>
      <p:ext uri="{BB962C8B-B14F-4D97-AF65-F5344CB8AC3E}">
        <p14:creationId xmlns:p14="http://schemas.microsoft.com/office/powerpoint/2010/main" val="1328034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528">
          <p15:clr>
            <a:srgbClr val="FBAE40"/>
          </p15:clr>
        </p15:guide>
        <p15:guide id="3" pos="5136">
          <p15:clr>
            <a:srgbClr val="FBAE40"/>
          </p15:clr>
        </p15:guide>
      </p15:sldGuideLst>
    </p:ext>
  </p:extLs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rgbClr val="002060">
              <a:alpha val="4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90254410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RedTagline-Gray BG, 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9"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20575765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RedTagline-Gray BG, Title-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5563957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RedTagline-Gray BG, Title-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Text Photo Credit3"/>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305970570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RedTagline-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409023348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RedTagline-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6"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13314944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RedTagline-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6477000" y="6422066"/>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
        <p:nvSpPr>
          <p:cNvPr id="5" name="Copyright" descr="©McGraw-Hill Education. All rights reserved. Authorized only for instructor use in the classroom.  No reproduction or further distribution permitted without the prior written consent of McGraw-Hill Education.&#10;"/>
          <p:cNvSpPr txBox="1">
            <a:spLocks/>
          </p:cNvSpPr>
          <p:nvPr userDrawn="1"/>
        </p:nvSpPr>
        <p:spPr>
          <a:xfrm>
            <a:off x="0" y="6734025"/>
            <a:ext cx="9144000" cy="17175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100000"/>
              </a:lnSpc>
              <a:spcBef>
                <a:spcPct val="20000"/>
              </a:spcBef>
              <a:spcAft>
                <a:spcPts val="0"/>
              </a:spcAft>
              <a:buClrTx/>
              <a:buSzTx/>
              <a:buFont typeface="Arial"/>
              <a:buNone/>
              <a:tabLst/>
              <a:defRPr/>
            </a:pPr>
            <a:r>
              <a:rPr kumimoji="0" lang="en-US" sz="3200" b="0" i="0" u="none" strike="noStrike" kern="1200" cap="none" spc="0" normalizeH="0" baseline="0" noProof="0" dirty="0">
                <a:ln>
                  <a:noFill/>
                </a:ln>
                <a:solidFill>
                  <a:srgbClr val="6A6A6A"/>
                </a:solidFill>
                <a:effectLst/>
                <a:uLnTx/>
                <a:uFillTx/>
                <a:latin typeface="Calibri"/>
                <a:ea typeface="+mn-ea"/>
                <a:cs typeface="+mn-cs"/>
              </a:rPr>
              <a:t>©McGraw-Hill Education. All rights reserved. Authorized </a:t>
            </a:r>
            <a:r>
              <a:rPr lang="en-US" sz="3200" kern="1200" dirty="0">
                <a:solidFill>
                  <a:srgbClr val="6A6A6A"/>
                </a:solidFill>
                <a:effectLst/>
                <a:latin typeface="+mn-lt"/>
                <a:ea typeface="+mn-ea"/>
                <a:cs typeface="+mn-cs"/>
              </a:rPr>
              <a:t>only </a:t>
            </a:r>
            <a:r>
              <a:rPr kumimoji="0" lang="en-US" sz="3200" b="0" i="0" u="none" strike="noStrike" kern="1200" cap="none" spc="0" normalizeH="0" baseline="0" noProof="0" dirty="0">
                <a:ln>
                  <a:noFill/>
                </a:ln>
                <a:solidFill>
                  <a:srgbClr val="6A6A6A"/>
                </a:solidFill>
                <a:effectLst/>
                <a:uLnTx/>
                <a:uFillTx/>
                <a:latin typeface="Calibri"/>
                <a:ea typeface="+mn-ea"/>
                <a:cs typeface="+mn-cs"/>
              </a:rPr>
              <a:t>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6699587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Left">
    <p:spTree>
      <p:nvGrpSpPr>
        <p:cNvPr id="1" name=""/>
        <p:cNvGrpSpPr/>
        <p:nvPr/>
      </p:nvGrpSpPr>
      <p:grpSpPr>
        <a:xfrm>
          <a:off x="0" y="0"/>
          <a:ext cx="0" cy="0"/>
          <a:chOff x="0" y="0"/>
          <a:chExt cx="0" cy="0"/>
        </a:xfrm>
      </p:grpSpPr>
      <p:sp>
        <p:nvSpPr>
          <p:cNvPr id="8" name="Title Background"/>
          <p:cNvSpPr/>
          <p:nvPr userDrawn="1"/>
        </p:nvSpPr>
        <p:spPr>
          <a:xfrm>
            <a:off x="0" y="32766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429000"/>
            <a:ext cx="5105400" cy="609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228600" y="4114800"/>
            <a:ext cx="5105400" cy="685800"/>
          </a:xfrm>
          <a:prstGeom prst="rect">
            <a:avLst/>
          </a:prstGeom>
        </p:spPr>
        <p:txBody>
          <a:bodyPr/>
          <a:lstStyle>
            <a:lvl1pPr marL="0" indent="0">
              <a:buNone/>
              <a:defRPr sz="2000" b="0">
                <a:solidFill>
                  <a:schemeClr val="bg1"/>
                </a:solidFill>
                <a:latin typeface="ArumSans Bold"/>
              </a:defRPr>
            </a:lvl1pPr>
            <a:lvl2pPr marL="457200" indent="0">
              <a:buNone/>
              <a:defRPr sz="2000" b="0">
                <a:solidFill>
                  <a:schemeClr val="bg1"/>
                </a:solidFill>
                <a:latin typeface="ArumSans Bold"/>
              </a:defRPr>
            </a:lvl2pPr>
            <a:lvl3pPr marL="914400" indent="0">
              <a:buNone/>
              <a:defRPr sz="2000" b="0">
                <a:solidFill>
                  <a:schemeClr val="bg1"/>
                </a:solidFill>
                <a:latin typeface="ArumSans Bold"/>
              </a:defRPr>
            </a:lvl3pPr>
            <a:lvl4pPr marL="1371600" indent="0">
              <a:buNone/>
              <a:defRPr sz="2000" b="0">
                <a:solidFill>
                  <a:schemeClr val="bg1"/>
                </a:solidFill>
                <a:latin typeface="ArumSans Bold"/>
              </a:defRPr>
            </a:lvl4pPr>
            <a:lvl5pPr marL="1828800" indent="0">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06163068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SmallRedBar-Gray BG, Title &amp; Subtitle Left1_Title &amp; Subtitle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609600"/>
          </a:xfrm>
          <a:prstGeom prst="rect">
            <a:avLst/>
          </a:prstGeom>
          <a:effectLst>
            <a:outerShdw blurRad="50800" dist="38100" dir="5400000" algn="t" rotWithShape="0">
              <a:prstClr val="black">
                <a:alpha val="40000"/>
              </a:prstClr>
            </a:outerShdw>
          </a:effectLst>
        </p:spPr>
        <p:txBody>
          <a:bodyPr/>
          <a:lstStyle>
            <a:lvl1pPr algn="r">
              <a:defRPr sz="3600">
                <a:solidFill>
                  <a:schemeClr val="bg1"/>
                </a:solidFill>
              </a:defRPr>
            </a:lvl1pPr>
          </a:lstStyle>
          <a:p>
            <a:r>
              <a:rPr lang="en-US" dirty="0"/>
              <a:t>Click to edit Master title style</a:t>
            </a:r>
          </a:p>
        </p:txBody>
      </p:sp>
      <p:sp>
        <p:nvSpPr>
          <p:cNvPr id="7" name="Text Placeholder 1"/>
          <p:cNvSpPr>
            <a:spLocks noGrp="1"/>
          </p:cNvSpPr>
          <p:nvPr>
            <p:ph type="body" sz="quarter" idx="10"/>
          </p:nvPr>
        </p:nvSpPr>
        <p:spPr>
          <a:xfrm>
            <a:off x="3733800" y="4260273"/>
            <a:ext cx="5181600" cy="692727"/>
          </a:xfrm>
          <a:prstGeom prst="rect">
            <a:avLst/>
          </a:prstGeom>
        </p:spPr>
        <p:txBody>
          <a:bodyPr/>
          <a:lstStyle>
            <a:lvl1pPr marL="0" indent="0" algn="r">
              <a:buNone/>
              <a:defRPr sz="2000" b="0">
                <a:solidFill>
                  <a:schemeClr val="bg1"/>
                </a:solidFill>
                <a:latin typeface="ArumSans Bold"/>
              </a:defRPr>
            </a:lvl1pPr>
            <a:lvl2pPr marL="457200" indent="0" algn="r">
              <a:buNone/>
              <a:defRPr sz="2000" b="0">
                <a:solidFill>
                  <a:schemeClr val="bg1"/>
                </a:solidFill>
                <a:latin typeface="ArumSans Bold"/>
              </a:defRPr>
            </a:lvl2pPr>
            <a:lvl3pPr marL="914400" indent="0" algn="r">
              <a:buNone/>
              <a:defRPr sz="2000" b="0">
                <a:solidFill>
                  <a:schemeClr val="bg1"/>
                </a:solidFill>
                <a:latin typeface="ArumSans Bold"/>
              </a:defRPr>
            </a:lvl3pPr>
            <a:lvl4pPr marL="1371600" indent="0" algn="r">
              <a:buNone/>
              <a:defRPr sz="2000" b="0">
                <a:solidFill>
                  <a:schemeClr val="bg1"/>
                </a:solidFill>
                <a:latin typeface="ArumSans Bold"/>
              </a:defRPr>
            </a:lvl4pPr>
            <a:lvl5pPr marL="1828800" indent="0" algn="r">
              <a:buNone/>
              <a:defRPr sz="2000" b="0">
                <a:solidFill>
                  <a:schemeClr val="bg1"/>
                </a:solidFill>
                <a:latin typeface="ArumSans Bol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31457984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SmallRedBar-Gray BG, Title Only Left">
    <p:spTree>
      <p:nvGrpSpPr>
        <p:cNvPr id="1" name=""/>
        <p:cNvGrpSpPr/>
        <p:nvPr/>
      </p:nvGrpSpPr>
      <p:grpSpPr>
        <a:xfrm>
          <a:off x="0" y="0"/>
          <a:ext cx="0" cy="0"/>
          <a:chOff x="0" y="0"/>
          <a:chExt cx="0" cy="0"/>
        </a:xfrm>
      </p:grpSpPr>
      <p:sp>
        <p:nvSpPr>
          <p:cNvPr id="8" name="Title background"/>
          <p:cNvSpPr/>
          <p:nvPr userDrawn="1"/>
        </p:nvSpPr>
        <p:spPr>
          <a:xfrm>
            <a:off x="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228600" y="3581400"/>
            <a:ext cx="51054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30609365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SmallRedBar-Gray BG, Title Only Right">
    <p:spTree>
      <p:nvGrpSpPr>
        <p:cNvPr id="1" name=""/>
        <p:cNvGrpSpPr/>
        <p:nvPr/>
      </p:nvGrpSpPr>
      <p:grpSpPr>
        <a:xfrm>
          <a:off x="0" y="0"/>
          <a:ext cx="0" cy="0"/>
          <a:chOff x="0" y="0"/>
          <a:chExt cx="0" cy="0"/>
        </a:xfrm>
      </p:grpSpPr>
      <p:sp>
        <p:nvSpPr>
          <p:cNvPr id="8" name="Title Background"/>
          <p:cNvSpPr/>
          <p:nvPr userDrawn="1"/>
        </p:nvSpPr>
        <p:spPr>
          <a:xfrm>
            <a:off x="3429000" y="3429000"/>
            <a:ext cx="5715000" cy="1752600"/>
          </a:xfrm>
          <a:prstGeom prst="rect">
            <a:avLst/>
          </a:prstGeom>
          <a:solidFill>
            <a:schemeClr val="tx1">
              <a:alpha val="47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tx1"/>
              </a:solidFill>
            </a:endParaRPr>
          </a:p>
        </p:txBody>
      </p:sp>
      <p:sp>
        <p:nvSpPr>
          <p:cNvPr id="2" name="Slide Title"/>
          <p:cNvSpPr>
            <a:spLocks noGrp="1"/>
          </p:cNvSpPr>
          <p:nvPr>
            <p:ph type="ctrTitle"/>
          </p:nvPr>
        </p:nvSpPr>
        <p:spPr>
          <a:xfrm>
            <a:off x="3733800" y="3581400"/>
            <a:ext cx="5181600" cy="1371600"/>
          </a:xfrm>
          <a:prstGeom prst="rect">
            <a:avLst/>
          </a:prstGeom>
          <a:effectLst>
            <a:outerShdw blurRad="50800" dist="38100" dir="5400000" algn="t" rotWithShape="0">
              <a:prstClr val="black">
                <a:alpha val="40000"/>
              </a:prstClr>
            </a:outerShdw>
          </a:effectLst>
        </p:spPr>
        <p:txBody>
          <a:bodyPr/>
          <a:lstStyle>
            <a:lvl1pPr>
              <a:defRPr sz="3600">
                <a:solidFill>
                  <a:schemeClr val="bg1"/>
                </a:solidFill>
              </a:defRPr>
            </a:lvl1pPr>
          </a:lstStyle>
          <a:p>
            <a:r>
              <a:rPr lang="en-US" dirty="0"/>
              <a:t>Click to edit Master title style</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33681994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SmallRedBar-SimpleTitle&amp;Subtitle">
    <p:spTree>
      <p:nvGrpSpPr>
        <p:cNvPr id="1" name=""/>
        <p:cNvGrpSpPr/>
        <p:nvPr/>
      </p:nvGrpSpPr>
      <p:grpSpPr>
        <a:xfrm>
          <a:off x="0" y="0"/>
          <a:ext cx="0" cy="0"/>
          <a:chOff x="0" y="0"/>
          <a:chExt cx="0" cy="0"/>
        </a:xfrm>
      </p:grpSpPr>
      <p:sp>
        <p:nvSpPr>
          <p:cNvPr id="2" name="Slide Title"/>
          <p:cNvSpPr>
            <a:spLocks noGrp="1"/>
          </p:cNvSpPr>
          <p:nvPr>
            <p:ph type="ctrTitle"/>
          </p:nvPr>
        </p:nvSpPr>
        <p:spPr>
          <a:xfrm>
            <a:off x="0" y="2130426"/>
            <a:ext cx="9144000" cy="1470025"/>
          </a:xfrm>
          <a:prstGeom prst="rect">
            <a:avLst/>
          </a:prstGeom>
        </p:spPr>
        <p:txBody>
          <a:bodyPr/>
          <a:lstStyle>
            <a:lvl1pPr>
              <a:defRPr sz="4800">
                <a:solidFill>
                  <a:schemeClr val="bg2"/>
                </a:solidFill>
                <a:latin typeface="+mj-lt"/>
              </a:defRPr>
            </a:lvl1pPr>
          </a:lstStyle>
          <a:p>
            <a:r>
              <a:rPr lang="en-US" dirty="0"/>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rgbClr val="6A6A6A"/>
                </a:solidFill>
                <a:latin typeface="ArumSans Regular"/>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264690178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SmallRedBar-Text above Title">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4406900"/>
            <a:ext cx="7772400" cy="1362075"/>
          </a:xfrm>
          <a:prstGeom prst="rect">
            <a:avLst/>
          </a:prstGeom>
        </p:spPr>
        <p:txBody>
          <a:bodyPr anchor="t"/>
          <a:lstStyle>
            <a:lvl1pPr algn="l">
              <a:defRPr sz="3600" b="1" cap="all">
                <a:solidFill>
                  <a:schemeClr val="bg2"/>
                </a:solidFill>
                <a:latin typeface="+mj-lt"/>
              </a:defRPr>
            </a:lvl1pPr>
          </a:lstStyle>
          <a:p>
            <a:r>
              <a:rPr lang="en-US" dirty="0"/>
              <a:t>Click to edit Master title style</a:t>
            </a:r>
          </a:p>
        </p:txBody>
      </p:sp>
      <p:sp>
        <p:nvSpPr>
          <p:cNvPr id="3" name="Text Placeholder 2"/>
          <p:cNvSpPr>
            <a:spLocks noGrp="1"/>
          </p:cNvSpPr>
          <p:nvPr>
            <p:ph type="body" idx="1"/>
          </p:nvPr>
        </p:nvSpPr>
        <p:spPr>
          <a:xfrm>
            <a:off x="685800" y="2906714"/>
            <a:ext cx="7772400" cy="1500187"/>
          </a:xfrm>
          <a:prstGeom prst="rect">
            <a:avLst/>
          </a:prstGeom>
        </p:spPr>
        <p:txBody>
          <a:bodyPr anchor="b"/>
          <a:lstStyle>
            <a:lvl1pPr marL="0" indent="0">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5"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475182243"/>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mallRedBar-Title above text">
    <p:spTree>
      <p:nvGrpSpPr>
        <p:cNvPr id="1" name=""/>
        <p:cNvGrpSpPr/>
        <p:nvPr/>
      </p:nvGrpSpPr>
      <p:grpSpPr>
        <a:xfrm>
          <a:off x="0" y="0"/>
          <a:ext cx="0" cy="0"/>
          <a:chOff x="0" y="0"/>
          <a:chExt cx="0" cy="0"/>
        </a:xfrm>
      </p:grpSpPr>
      <p:sp>
        <p:nvSpPr>
          <p:cNvPr id="2" name="Slide Title"/>
          <p:cNvSpPr>
            <a:spLocks noGrp="1"/>
          </p:cNvSpPr>
          <p:nvPr>
            <p:ph type="title"/>
          </p:nvPr>
        </p:nvSpPr>
        <p:spPr>
          <a:xfrm>
            <a:off x="685800" y="2775099"/>
            <a:ext cx="7772400" cy="1362075"/>
          </a:xfrm>
          <a:prstGeom prst="rect">
            <a:avLst/>
          </a:prstGeom>
        </p:spPr>
        <p:txBody>
          <a:bodyPr anchor="b" anchorCtr="0"/>
          <a:lstStyle>
            <a:lvl1pPr algn="l">
              <a:spcBef>
                <a:spcPts val="480"/>
              </a:spcBef>
              <a:defRPr sz="3600" b="1" cap="all">
                <a:solidFill>
                  <a:schemeClr val="bg2"/>
                </a:solidFill>
                <a:latin typeface="+mj-lt"/>
              </a:defRPr>
            </a:lvl1pPr>
          </a:lstStyle>
          <a:p>
            <a:r>
              <a:rPr lang="en-US" dirty="0"/>
              <a:t>Click to edit Master title style</a:t>
            </a:r>
          </a:p>
        </p:txBody>
      </p:sp>
      <p:sp>
        <p:nvSpPr>
          <p:cNvPr id="3" name="Text Placeholder 1"/>
          <p:cNvSpPr>
            <a:spLocks noGrp="1"/>
          </p:cNvSpPr>
          <p:nvPr>
            <p:ph type="body" idx="1"/>
          </p:nvPr>
        </p:nvSpPr>
        <p:spPr>
          <a:xfrm>
            <a:off x="685800" y="4138613"/>
            <a:ext cx="7772400" cy="1500187"/>
          </a:xfrm>
          <a:prstGeom prst="rect">
            <a:avLst/>
          </a:prstGeom>
        </p:spPr>
        <p:txBody>
          <a:bodyPr anchor="t" anchorCtr="0"/>
          <a:lstStyle>
            <a:lvl1pPr marL="0" indent="0">
              <a:spcBef>
                <a:spcPts val="0"/>
              </a:spcBef>
              <a:buNone/>
              <a:defRPr sz="2000">
                <a:solidFill>
                  <a:srgbClr val="6A6A6A"/>
                </a:solidFill>
                <a:latin typeface="ArumSans Regular"/>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6" name="Photo Credit"/>
          <p:cNvSpPr>
            <a:spLocks noGrp="1"/>
          </p:cNvSpPr>
          <p:nvPr>
            <p:ph type="body" sz="quarter" idx="11" hasCustomPrompt="1"/>
          </p:nvPr>
        </p:nvSpPr>
        <p:spPr>
          <a:xfrm>
            <a:off x="6477000" y="6705600"/>
            <a:ext cx="2667000" cy="152400"/>
          </a:xfrm>
          <a:prstGeom prst="rect">
            <a:avLst/>
          </a:prstGeom>
        </p:spPr>
        <p:txBody>
          <a:bodyPr wrap="none" lIns="0" tIns="0" rIns="45720" bIns="0"/>
          <a:lstStyle>
            <a:lvl1pPr marL="0" marR="0" indent="0" algn="r" defTabSz="914400" rtl="0" eaLnBrk="1" fontAlgn="auto" latinLnBrk="0" hangingPunct="1">
              <a:lnSpc>
                <a:spcPct val="100000"/>
              </a:lnSpc>
              <a:spcBef>
                <a:spcPts val="0"/>
              </a:spcBef>
              <a:spcAft>
                <a:spcPts val="0"/>
              </a:spcAft>
              <a:buClrTx/>
              <a:buSzTx/>
              <a:buFontTx/>
              <a:buNone/>
              <a:tabLst/>
              <a:defRPr sz="8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a:ln>
                  <a:noFill/>
                </a:ln>
                <a:solidFill>
                  <a:prstClr val="white"/>
                </a:solidFill>
                <a:effectLst/>
                <a:uLnTx/>
                <a:uFillTx/>
                <a:latin typeface="+mn-lt"/>
                <a:ea typeface="+mn-ea"/>
                <a:cs typeface="+mn-cs"/>
              </a:rPr>
              <a:t>Insert Photo Credit Here</a:t>
            </a:r>
          </a:p>
        </p:txBody>
      </p:sp>
    </p:spTree>
    <p:extLst>
      <p:ext uri="{BB962C8B-B14F-4D97-AF65-F5344CB8AC3E}">
        <p14:creationId xmlns:p14="http://schemas.microsoft.com/office/powerpoint/2010/main" val="1865029870"/>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Red Bar Footer_Appendix_Title and Text">
    <p:spTree>
      <p:nvGrpSpPr>
        <p:cNvPr id="1" name=""/>
        <p:cNvGrpSpPr/>
        <p:nvPr/>
      </p:nvGrpSpPr>
      <p:grpSpPr>
        <a:xfrm>
          <a:off x="0" y="0"/>
          <a:ext cx="0" cy="0"/>
          <a:chOff x="0" y="0"/>
          <a:chExt cx="0" cy="0"/>
        </a:xfrm>
      </p:grpSpPr>
      <p:sp>
        <p:nvSpPr>
          <p:cNvPr id="6" name="Slide Title"/>
          <p:cNvSpPr>
            <a:spLocks noGrp="1"/>
          </p:cNvSpPr>
          <p:nvPr>
            <p:ph type="title"/>
          </p:nvPr>
        </p:nvSpPr>
        <p:spPr>
          <a:xfrm>
            <a:off x="0" y="228600"/>
            <a:ext cx="9144000" cy="609600"/>
          </a:xfrm>
          <a:prstGeom prst="rect">
            <a:avLst/>
          </a:prstGeom>
        </p:spPr>
        <p:txBody>
          <a:bodyPr/>
          <a:lstStyle>
            <a:lvl1pPr>
              <a:defRPr sz="3600">
                <a:solidFill>
                  <a:schemeClr val="bg2"/>
                </a:solidFill>
              </a:defRPr>
            </a:lvl1pPr>
          </a:lstStyle>
          <a:p>
            <a:r>
              <a:rPr lang="en-US" dirty="0"/>
              <a:t>Click to edit Master title style</a:t>
            </a:r>
          </a:p>
        </p:txBody>
      </p:sp>
      <p:sp>
        <p:nvSpPr>
          <p:cNvPr id="5" name="Jump Link"/>
          <p:cNvSpPr>
            <a:spLocks noGrp="1"/>
          </p:cNvSpPr>
          <p:nvPr>
            <p:ph type="body" sz="quarter" idx="11"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
        <p:nvSpPr>
          <p:cNvPr id="8" name="Text Placeholder 1"/>
          <p:cNvSpPr>
            <a:spLocks noGrp="1"/>
          </p:cNvSpPr>
          <p:nvPr>
            <p:ph type="body" sz="quarter" idx="12"/>
          </p:nvPr>
        </p:nvSpPr>
        <p:spPr>
          <a:xfrm>
            <a:off x="457200" y="990600"/>
            <a:ext cx="8229600" cy="5410200"/>
          </a:xfrm>
          <a:prstGeom prst="rect">
            <a:avLst/>
          </a:prstGeom>
        </p:spPr>
        <p:txBody>
          <a:bodyPr/>
          <a:lstStyle>
            <a:lvl1pPr marL="0" indent="0">
              <a:spcAft>
                <a:spcPts val="800"/>
              </a:spcAft>
              <a:buNone/>
              <a:defRPr sz="2400"/>
            </a:lvl1pPr>
            <a:lvl2pPr marL="457200" indent="0">
              <a:buNone/>
              <a:defRPr sz="2400"/>
            </a:lvl2pPr>
            <a:lvl3pPr marL="914400" indent="0">
              <a:buNone/>
              <a:defRPr sz="2000"/>
            </a:lvl3pPr>
            <a:lvl4pPr marL="1371600" indent="0">
              <a:buNone/>
              <a:defRPr sz="1800"/>
            </a:lvl4pPr>
            <a:lvl5pPr marL="1828800" indent="0">
              <a:buNone/>
              <a:defRPr sz="1800"/>
            </a:lvl5pPr>
          </a:lstStyle>
          <a:p>
            <a:pPr lvl="0"/>
            <a:r>
              <a:rPr lang="en-US" dirty="0"/>
              <a:t>Click to edit Master text styles</a:t>
            </a:r>
          </a:p>
        </p:txBody>
      </p:sp>
    </p:spTree>
    <p:extLst>
      <p:ext uri="{BB962C8B-B14F-4D97-AF65-F5344CB8AC3E}">
        <p14:creationId xmlns:p14="http://schemas.microsoft.com/office/powerpoint/2010/main" val="3719258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Red Bar Footer_Appendix_2-up 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Text Placeholder 1"/>
          <p:cNvSpPr>
            <a:spLocks noGrp="1"/>
          </p:cNvSpPr>
          <p:nvPr>
            <p:ph type="body" sz="quarter" idx="12"/>
          </p:nvPr>
        </p:nvSpPr>
        <p:spPr>
          <a:xfrm>
            <a:off x="457200" y="1600200"/>
            <a:ext cx="40386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117974" cy="639762"/>
          </a:xfrm>
          <a:prstGeom prst="rect">
            <a:avLst/>
          </a:prstGeo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5" name="Text Placeholder 2"/>
          <p:cNvSpPr>
            <a:spLocks noGrp="1"/>
          </p:cNvSpPr>
          <p:nvPr>
            <p:ph type="body" sz="quarter" idx="14"/>
          </p:nvPr>
        </p:nvSpPr>
        <p:spPr>
          <a:xfrm>
            <a:off x="4648200" y="1600200"/>
            <a:ext cx="4114800" cy="4800600"/>
          </a:xfrm>
          <a:prstGeom prst="rect">
            <a:avLst/>
          </a:prstGeom>
        </p:spPr>
        <p:txBody>
          <a:bodyPr/>
          <a:lstStyle>
            <a:lvl1pPr marL="0" indent="0">
              <a:spcAft>
                <a:spcPts val="800"/>
              </a:spcAft>
              <a:buNone/>
              <a:defRPr sz="24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13" name="Jump link"/>
          <p:cNvSpPr>
            <a:spLocks noGrp="1"/>
          </p:cNvSpPr>
          <p:nvPr>
            <p:ph type="body" sz="quarter" idx="13"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Tree>
    <p:extLst>
      <p:ext uri="{BB962C8B-B14F-4D97-AF65-F5344CB8AC3E}">
        <p14:creationId xmlns:p14="http://schemas.microsoft.com/office/powerpoint/2010/main" val="3113919437"/>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Red Bar Footer_Appendix_4-up_Comparison">
    <p:spTree>
      <p:nvGrpSpPr>
        <p:cNvPr id="1" name=""/>
        <p:cNvGrpSpPr/>
        <p:nvPr/>
      </p:nvGrpSpPr>
      <p:grpSpPr>
        <a:xfrm>
          <a:off x="0" y="0"/>
          <a:ext cx="0" cy="0"/>
          <a:chOff x="0" y="0"/>
          <a:chExt cx="0" cy="0"/>
        </a:xfrm>
      </p:grpSpPr>
      <p:sp>
        <p:nvSpPr>
          <p:cNvPr id="9" name="Slide Title"/>
          <p:cNvSpPr>
            <a:spLocks noGrp="1"/>
          </p:cNvSpPr>
          <p:nvPr>
            <p:ph type="title"/>
          </p:nvPr>
        </p:nvSpPr>
        <p:spPr>
          <a:xfrm>
            <a:off x="-20713" y="228600"/>
            <a:ext cx="9185426" cy="609600"/>
          </a:xfrm>
          <a:prstGeom prst="rect">
            <a:avLst/>
          </a:prstGeom>
        </p:spPr>
        <p:txBody>
          <a:bodyPr/>
          <a:lstStyle>
            <a:lvl1pPr>
              <a:defRPr sz="3600">
                <a:solidFill>
                  <a:schemeClr val="bg2"/>
                </a:solidFill>
              </a:defRPr>
            </a:lvl1pPr>
          </a:lstStyle>
          <a:p>
            <a:r>
              <a:rPr lang="en-US" dirty="0"/>
              <a:t>Click to edit Master title style</a:t>
            </a:r>
          </a:p>
        </p:txBody>
      </p:sp>
      <p:sp>
        <p:nvSpPr>
          <p:cNvPr id="3" name="Header 1"/>
          <p:cNvSpPr>
            <a:spLocks noGrp="1"/>
          </p:cNvSpPr>
          <p:nvPr>
            <p:ph type="body" idx="1"/>
          </p:nvPr>
        </p:nvSpPr>
        <p:spPr>
          <a:xfrm>
            <a:off x="457201" y="960438"/>
            <a:ext cx="4040188"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0" name="Text Placeholder 1"/>
          <p:cNvSpPr>
            <a:spLocks noGrp="1"/>
          </p:cNvSpPr>
          <p:nvPr>
            <p:ph type="body" sz="quarter" idx="14"/>
          </p:nvPr>
        </p:nvSpPr>
        <p:spPr>
          <a:xfrm>
            <a:off x="457200" y="1600200"/>
            <a:ext cx="4038600" cy="1981200"/>
          </a:xfrm>
          <a:prstGeom prst="rect">
            <a:avLst/>
          </a:prstGeom>
        </p:spPr>
        <p:txBody>
          <a:bodyPr/>
          <a:lstStyle>
            <a:lvl1pPr marL="0" indent="0">
              <a:spcAft>
                <a:spcPts val="800"/>
              </a:spcAft>
              <a:buNone/>
              <a:defRPr sz="2000"/>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
        <p:nvSpPr>
          <p:cNvPr id="5" name="Header 2"/>
          <p:cNvSpPr>
            <a:spLocks noGrp="1"/>
          </p:cNvSpPr>
          <p:nvPr>
            <p:ph type="body" sz="quarter" idx="3"/>
          </p:nvPr>
        </p:nvSpPr>
        <p:spPr>
          <a:xfrm>
            <a:off x="4645026" y="960438"/>
            <a:ext cx="4041775" cy="639762"/>
          </a:xfrm>
          <a:prstGeom prst="rect">
            <a:avLst/>
          </a:prstGeom>
        </p:spPr>
        <p:txBody>
          <a:bodyPr anchor="b"/>
          <a:lstStyle>
            <a:lvl1pPr marL="0" indent="0">
              <a:buNone/>
              <a:defRPr sz="1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3" name="Text Placeholder 2"/>
          <p:cNvSpPr>
            <a:spLocks noGrp="1"/>
          </p:cNvSpPr>
          <p:nvPr>
            <p:ph type="body" sz="quarter" idx="15"/>
          </p:nvPr>
        </p:nvSpPr>
        <p:spPr>
          <a:xfrm>
            <a:off x="4648200" y="1600200"/>
            <a:ext cx="4038600" cy="19812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7" name="Header 3"/>
          <p:cNvSpPr>
            <a:spLocks noGrp="1"/>
          </p:cNvSpPr>
          <p:nvPr>
            <p:ph type="body" sz="quarter" idx="12"/>
          </p:nvPr>
        </p:nvSpPr>
        <p:spPr>
          <a:xfrm>
            <a:off x="457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5" name="Text Placeholder 3"/>
          <p:cNvSpPr>
            <a:spLocks noGrp="1"/>
          </p:cNvSpPr>
          <p:nvPr>
            <p:ph type="body" sz="quarter" idx="16"/>
          </p:nvPr>
        </p:nvSpPr>
        <p:spPr>
          <a:xfrm>
            <a:off x="457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0" name="Header 4"/>
          <p:cNvSpPr>
            <a:spLocks noGrp="1"/>
          </p:cNvSpPr>
          <p:nvPr>
            <p:ph type="body" sz="quarter" idx="13"/>
          </p:nvPr>
        </p:nvSpPr>
        <p:spPr>
          <a:xfrm>
            <a:off x="4648200" y="3657600"/>
            <a:ext cx="4038600" cy="609600"/>
          </a:xfrm>
          <a:prstGeom prst="rect">
            <a:avLst/>
          </a:prstGeom>
        </p:spPr>
        <p:txBody>
          <a:bodyPr anchor="b"/>
          <a:lstStyle>
            <a:lvl1pPr>
              <a:defRPr lang="en-US" sz="1800" b="1" kern="1200" dirty="0">
                <a:solidFill>
                  <a:schemeClr val="tx1"/>
                </a:solidFill>
                <a:latin typeface="+mn-lt"/>
                <a:ea typeface="+mn-ea"/>
                <a:cs typeface="+mn-cs"/>
              </a:defRPr>
            </a:lvl1pPr>
          </a:lstStyle>
          <a:p>
            <a:pPr marL="0" lvl="0" indent="0" algn="l" defTabSz="457200" rtl="0" eaLnBrk="1" latinLnBrk="0" hangingPunct="1">
              <a:spcBef>
                <a:spcPct val="20000"/>
              </a:spcBef>
              <a:buFont typeface="Arial"/>
              <a:buNone/>
            </a:pPr>
            <a:r>
              <a:rPr lang="en-US" dirty="0"/>
              <a:t>Click to edit Master text styles</a:t>
            </a:r>
          </a:p>
        </p:txBody>
      </p:sp>
      <p:sp>
        <p:nvSpPr>
          <p:cNvPr id="27" name="Text Placeholder 4"/>
          <p:cNvSpPr>
            <a:spLocks noGrp="1"/>
          </p:cNvSpPr>
          <p:nvPr>
            <p:ph type="body" sz="quarter" idx="17"/>
          </p:nvPr>
        </p:nvSpPr>
        <p:spPr>
          <a:xfrm>
            <a:off x="4648200" y="4267200"/>
            <a:ext cx="4038600" cy="2133600"/>
          </a:xfrm>
          <a:prstGeom prst="rect">
            <a:avLst/>
          </a:prstGeom>
        </p:spPr>
        <p:txBody>
          <a:bodyPr/>
          <a:lstStyle>
            <a:lvl1pPr marL="0" indent="0">
              <a:spcAft>
                <a:spcPts val="800"/>
              </a:spcAft>
              <a:buNone/>
              <a:defRPr sz="2000"/>
            </a:lvl1pPr>
          </a:lstStyle>
          <a:p>
            <a:pPr lvl="0"/>
            <a:r>
              <a:rPr lang="en-US" dirty="0"/>
              <a:t>Click to edit Master text styles</a:t>
            </a:r>
          </a:p>
        </p:txBody>
      </p:sp>
      <p:sp>
        <p:nvSpPr>
          <p:cNvPr id="18" name="Jump Link"/>
          <p:cNvSpPr>
            <a:spLocks noGrp="1"/>
          </p:cNvSpPr>
          <p:nvPr>
            <p:ph type="body" sz="quarter" idx="11" hasCustomPrompt="1"/>
          </p:nvPr>
        </p:nvSpPr>
        <p:spPr>
          <a:xfrm>
            <a:off x="3467100" y="6477000"/>
            <a:ext cx="2209800" cy="152400"/>
          </a:xfrm>
          <a:prstGeom prst="rect">
            <a:avLst/>
          </a:prstGeom>
        </p:spPr>
        <p:txBody>
          <a:bodyPr/>
          <a:lstStyle>
            <a:lvl1pPr marL="0" indent="0" algn="ctr">
              <a:buNone/>
              <a:defRPr sz="800" baseline="0">
                <a:solidFill>
                  <a:srgbClr val="6A6A6A"/>
                </a:solidFill>
              </a:defRPr>
            </a:lvl1pPr>
          </a:lstStyle>
          <a:p>
            <a:pPr lvl="0"/>
            <a:r>
              <a:rPr lang="en-US" dirty="0"/>
              <a:t>Jump back to slide containing original image</a:t>
            </a:r>
          </a:p>
        </p:txBody>
      </p:sp>
    </p:spTree>
    <p:extLst>
      <p:ext uri="{BB962C8B-B14F-4D97-AF65-F5344CB8AC3E}">
        <p14:creationId xmlns:p14="http://schemas.microsoft.com/office/powerpoint/2010/main" val="1157665965"/>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13" Type="http://schemas.openxmlformats.org/officeDocument/2006/relationships/slideLayout" Target="../slideLayouts/slideLayout18.xml"/><Relationship Id="rId18" Type="http://schemas.openxmlformats.org/officeDocument/2006/relationships/theme" Target="../theme/theme2.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slideLayout" Target="../slideLayouts/slideLayout17.xml"/><Relationship Id="rId17" Type="http://schemas.openxmlformats.org/officeDocument/2006/relationships/slideLayout" Target="../slideLayouts/slideLayout22.xml"/><Relationship Id="rId2" Type="http://schemas.openxmlformats.org/officeDocument/2006/relationships/slideLayout" Target="../slideLayouts/slideLayout7.xml"/><Relationship Id="rId16" Type="http://schemas.openxmlformats.org/officeDocument/2006/relationships/slideLayout" Target="../slideLayouts/slideLayout21.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5" Type="http://schemas.openxmlformats.org/officeDocument/2006/relationships/slideLayout" Target="../slideLayouts/slideLayout2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 Id="rId14"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23.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7.xml"/><Relationship Id="rId1" Type="http://schemas.openxmlformats.org/officeDocument/2006/relationships/slideLayout" Target="../slideLayouts/slideLayout26.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6.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47.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image" Target="../media/image9.png"/><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image" Target="../media/image8.png"/><Relationship Id="rId5" Type="http://schemas.openxmlformats.org/officeDocument/2006/relationships/slideLayout" Target="../slideLayouts/slideLayout44.xml"/><Relationship Id="rId10" Type="http://schemas.openxmlformats.org/officeDocument/2006/relationships/theme" Target="../theme/theme7.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6.xml"/><Relationship Id="rId3" Type="http://schemas.openxmlformats.org/officeDocument/2006/relationships/slideLayout" Target="../slideLayouts/slideLayout51.xml"/><Relationship Id="rId7" Type="http://schemas.openxmlformats.org/officeDocument/2006/relationships/slideLayout" Target="../slideLayouts/slideLayout5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5" Type="http://schemas.openxmlformats.org/officeDocument/2006/relationships/slideLayout" Target="../slideLayouts/slideLayout53.xml"/><Relationship Id="rId10" Type="http://schemas.openxmlformats.org/officeDocument/2006/relationships/theme" Target="../theme/theme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60.xml"/><Relationship Id="rId7" Type="http://schemas.openxmlformats.org/officeDocument/2006/relationships/slideLayout" Target="../slideLayouts/slideLayout64.xml"/><Relationship Id="rId2" Type="http://schemas.openxmlformats.org/officeDocument/2006/relationships/slideLayout" Target="../slideLayouts/slideLayout59.xml"/><Relationship Id="rId1" Type="http://schemas.openxmlformats.org/officeDocument/2006/relationships/slideLayout" Target="../slideLayouts/slideLayout58.xml"/><Relationship Id="rId6" Type="http://schemas.openxmlformats.org/officeDocument/2006/relationships/slideLayout" Target="../slideLayouts/slideLayout63.xml"/><Relationship Id="rId5" Type="http://schemas.openxmlformats.org/officeDocument/2006/relationships/slideLayout" Target="../slideLayouts/slideLayout62.xml"/><Relationship Id="rId10" Type="http://schemas.openxmlformats.org/officeDocument/2006/relationships/image" Target="../media/image9.png"/><Relationship Id="rId4" Type="http://schemas.openxmlformats.org/officeDocument/2006/relationships/slideLayout" Target="../slideLayouts/slideLayout61.xml"/><Relationship Id="rId9" Type="http://schemas.openxmlformats.org/officeDocument/2006/relationships/image" Target="../media/image8.png"/></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67.xml"/><Relationship Id="rId7" Type="http://schemas.openxmlformats.org/officeDocument/2006/relationships/slideLayout" Target="../slideLayouts/slideLayout71.xml"/><Relationship Id="rId2" Type="http://schemas.openxmlformats.org/officeDocument/2006/relationships/slideLayout" Target="../slideLayouts/slideLayout66.xml"/><Relationship Id="rId1" Type="http://schemas.openxmlformats.org/officeDocument/2006/relationships/slideLayout" Target="../slideLayouts/slideLayout65.xml"/><Relationship Id="rId6" Type="http://schemas.openxmlformats.org/officeDocument/2006/relationships/slideLayout" Target="../slideLayouts/slideLayout70.xml"/><Relationship Id="rId5" Type="http://schemas.openxmlformats.org/officeDocument/2006/relationships/slideLayout" Target="../slideLayouts/slideLayout69.xml"/><Relationship Id="rId4" Type="http://schemas.openxmlformats.org/officeDocument/2006/relationships/slideLayout" Target="../slideLayouts/slideLayout68.xml"/></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4.xml"/><Relationship Id="rId2" Type="http://schemas.openxmlformats.org/officeDocument/2006/relationships/slideLayout" Target="../slideLayouts/slideLayout73.xml"/><Relationship Id="rId1" Type="http://schemas.openxmlformats.org/officeDocument/2006/relationships/slideLayout" Target="../slideLayouts/slideLayout72.xml"/><Relationship Id="rId4" Type="http://schemas.openxmlformats.org/officeDocument/2006/relationships/theme" Target="../theme/theme1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MGH logo">
            <a:extLst>
              <a:ext uri="{FF2B5EF4-FFF2-40B4-BE49-F238E27FC236}">
                <a16:creationId xmlns:a16="http://schemas.microsoft.com/office/drawing/2014/main" id="{BF372B49-B6F5-4826-B4F8-2F8A4FFF8894}"/>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94106" y="283845"/>
            <a:ext cx="999514" cy="999514"/>
          </a:xfrm>
          <a:prstGeom prst="rect">
            <a:avLst/>
          </a:prstGeom>
        </p:spPr>
      </p:pic>
      <p:sp>
        <p:nvSpPr>
          <p:cNvPr id="3" name="MGH Tagline">
            <a:extLst>
              <a:ext uri="{FF2B5EF4-FFF2-40B4-BE49-F238E27FC236}">
                <a16:creationId xmlns:a16="http://schemas.microsoft.com/office/drawing/2014/main" id="{70E12349-CEA7-4006-B6E3-3E283BDBD258}"/>
              </a:ext>
            </a:extLst>
          </p:cNvPr>
          <p:cNvSpPr txBox="1"/>
          <p:nvPr userDrawn="1"/>
        </p:nvSpPr>
        <p:spPr>
          <a:xfrm>
            <a:off x="5060273" y="337349"/>
            <a:ext cx="3873993" cy="338554"/>
          </a:xfrm>
          <a:prstGeom prst="rect">
            <a:avLst/>
          </a:prstGeom>
          <a:noFill/>
        </p:spPr>
        <p:txBody>
          <a:bodyPr wrap="square" lIns="45720" r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spc="40" dirty="0">
                <a:effectLst/>
                <a:latin typeface="Arial" panose="020B0604020202020204" pitchFamily="34" charset="0"/>
                <a:ea typeface="Calibri" panose="020F0502020204030204" pitchFamily="34" charset="0"/>
              </a:rPr>
              <a:t>Because learning changes everything.</a:t>
            </a:r>
            <a:r>
              <a:rPr lang="en-US" sz="1050" spc="40" baseline="60000" dirty="0">
                <a:effectLst/>
                <a:latin typeface="Arial" panose="020B0604020202020204" pitchFamily="34" charset="0"/>
                <a:ea typeface="Calibri" panose="020F0502020204030204" pitchFamily="34" charset="0"/>
              </a:rPr>
              <a:t>®</a:t>
            </a:r>
            <a:endParaRPr lang="en-US" sz="1600" spc="40" baseline="60000" dirty="0"/>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Long Copyright">
            <a:extLst>
              <a:ext uri="{FF2B5EF4-FFF2-40B4-BE49-F238E27FC236}">
                <a16:creationId xmlns:a16="http://schemas.microsoft.com/office/drawing/2014/main" id="{A93845E7-1CE1-DFCB-2A10-737FD51C0BEA}"/>
              </a:ext>
            </a:extLst>
          </p:cNvPr>
          <p:cNvSpPr txBox="1">
            <a:spLocks/>
          </p:cNvSpPr>
          <p:nvPr userDrawn="1"/>
        </p:nvSpPr>
        <p:spPr>
          <a:xfrm>
            <a:off x="0" y="6520651"/>
            <a:ext cx="9144000" cy="374266"/>
          </a:xfrm>
          <a:prstGeom prst="rect">
            <a:avLst/>
          </a:prstGeom>
        </p:spPr>
        <p:txBody>
          <a:bodyPr/>
          <a:lstStyle>
            <a:defPPr>
              <a:defRPr lang="en-US"/>
            </a:defPPr>
            <a:lvl1pPr marL="0" algn="ctr" defTabSz="914400" rtl="0" eaLnBrk="1" latinLnBrk="0" hangingPunct="1">
              <a:defRPr sz="800" kern="1200">
                <a:solidFill>
                  <a:schemeClr val="tx1">
                    <a:lumMod val="50000"/>
                    <a:lumOff val="50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spcBef>
                <a:spcPts val="600"/>
              </a:spcBef>
              <a:spcAft>
                <a:spcPts val="600"/>
              </a:spcAft>
              <a:tabLst>
                <a:tab pos="2743200" algn="ctr"/>
                <a:tab pos="5486400" algn="r"/>
              </a:tabLst>
            </a:pPr>
            <a:r>
              <a:rPr lang="en-US" dirty="0">
                <a:solidFill>
                  <a:srgbClr val="222222"/>
                </a:solidFill>
                <a:highlight>
                  <a:srgbClr val="FFFFFF"/>
                </a:highlight>
                <a:latin typeface="Times New Roman" panose="02020603050405020304" pitchFamily="18" charset="0"/>
                <a:ea typeface="Times New Roman" panose="02020603050405020304" pitchFamily="18" charset="0"/>
              </a:rPr>
              <a:t>© McGraw Hill LLC. All rights reserved. No reproduction or distribution without the prior written consent of McGraw Hill LLC.</a:t>
            </a:r>
            <a:endParaRPr lang="en-US"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220414176"/>
      </p:ext>
    </p:extLst>
  </p:cSld>
  <p:clrMap bg1="lt1" tx1="dk1" bg2="lt2" tx2="dk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 id="2147483759" r:id="rId5"/>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sz="1400" kern="1200" baseline="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880">
          <p15:clr>
            <a:srgbClr val="F26B43"/>
          </p15:clr>
        </p15:guide>
        <p15:guide id="6" pos="216">
          <p15:clr>
            <a:srgbClr val="F26B43"/>
          </p15:clr>
        </p15:guide>
        <p15:guide id="7" pos="5544">
          <p15:clr>
            <a:srgbClr val="F26B43"/>
          </p15:clr>
        </p15:guide>
        <p15:guide id="9" orient="horz" pos="4211">
          <p15:clr>
            <a:srgbClr val="F26B43"/>
          </p15:clr>
        </p15:guide>
        <p15:guide id="10" orient="horz" pos="960">
          <p15:clr>
            <a:srgbClr val="F26B43"/>
          </p15:clr>
        </p15:guide>
        <p15:guide id="11" orient="horz" pos="4104">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273877"/>
            <a:ext cx="8458200" cy="4944374"/>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rPr>
              <a:t>© McGraw Hill</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lumMod val="65000"/>
                    <a:lumOff val="35000"/>
                  </a:schemeClr>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1069006852"/>
      </p:ext>
    </p:extLst>
  </p:cSld>
  <p:clrMap bg1="lt1" tx1="dk1" bg2="lt2" tx2="dk2" accent1="accent1" accent2="accent2" accent3="accent3" accent4="accent4" accent5="accent5" accent6="accent6" hlink="hlink" folHlink="folHlink"/>
  <p:sldLayoutIdLst>
    <p:sldLayoutId id="2147483754" r:id="rId1"/>
    <p:sldLayoutId id="2147483758" r:id="rId2"/>
    <p:sldLayoutId id="2147483761" r:id="rId3"/>
    <p:sldLayoutId id="2147483762" r:id="rId4"/>
    <p:sldLayoutId id="2147483757" r:id="rId5"/>
    <p:sldLayoutId id="2147483760" r:id="rId6"/>
    <p:sldLayoutId id="2147483756" r:id="rId7"/>
    <p:sldLayoutId id="2147483755" r:id="rId8"/>
    <p:sldLayoutId id="2147483732" r:id="rId9"/>
    <p:sldLayoutId id="2147483733" r:id="rId10"/>
    <p:sldLayoutId id="2147483734" r:id="rId11"/>
    <p:sldLayoutId id="2147483735" r:id="rId12"/>
    <p:sldLayoutId id="2147483736" r:id="rId13"/>
    <p:sldLayoutId id="2147483737" r:id="rId14"/>
    <p:sldLayoutId id="2147483738" r:id="rId15"/>
    <p:sldLayoutId id="2147483739" r:id="rId16"/>
    <p:sldLayoutId id="2147483748" r:id="rId17"/>
  </p:sldLayoutIdLst>
  <p:hf hdr="0" dt="0"/>
  <p:txStyles>
    <p:titleStyle>
      <a:lvl1pPr algn="ctr" defTabSz="914400" rtl="0" eaLnBrk="1" latinLnBrk="0" hangingPunct="1">
        <a:lnSpc>
          <a:spcPct val="90000"/>
        </a:lnSpc>
        <a:spcBef>
          <a:spcPct val="0"/>
        </a:spcBef>
        <a:buNone/>
        <a:defRPr sz="2800" b="1" kern="1200">
          <a:solidFill>
            <a:srgbClr val="720E11"/>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8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4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4"/>
          <p:cNvSpPr>
            <a:spLocks noGrp="1"/>
          </p:cNvSpPr>
          <p:nvPr>
            <p:ph type="ftr" sz="quarter" idx="3"/>
          </p:nvPr>
        </p:nvSpPr>
        <p:spPr>
          <a:xfrm>
            <a:off x="0" y="6495691"/>
            <a:ext cx="9144000" cy="362309"/>
          </a:xfrm>
          <a:prstGeom prst="rect">
            <a:avLst/>
          </a:prstGeom>
        </p:spPr>
        <p:txBody>
          <a:bodyPr vert="horz" lIns="91440" tIns="45720" rIns="91440" bIns="45720" rtlCol="0" anchor="ctr"/>
          <a:lstStyle>
            <a:lvl1pPr algn="ctr">
              <a:defRPr sz="800">
                <a:solidFill>
                  <a:schemeClr val="tx1">
                    <a:lumMod val="50000"/>
                    <a:lumOff val="50000"/>
                  </a:schemeClr>
                </a:solidFill>
              </a:defRPr>
            </a:lvl1pPr>
          </a:lstStyle>
          <a:p>
            <a:r>
              <a:rPr lang="en-US" dirty="0"/>
              <a:t>Add long copyright line here</a:t>
            </a:r>
          </a:p>
        </p:txBody>
      </p:sp>
      <p:sp>
        <p:nvSpPr>
          <p:cNvPr id="6" name="MGH Yellow Line">
            <a:extLst>
              <a:ext uri="{FF2B5EF4-FFF2-40B4-BE49-F238E27FC236}">
                <a16:creationId xmlns:a16="http://schemas.microsoft.com/office/drawing/2014/main" id="{F20163A4-4644-4B17-9C8A-EF42A992331B}"/>
              </a:ext>
              <a:ext uri="{C183D7F6-B498-43B3-948B-1728B52AA6E4}">
                <adec:decorative xmlns:adec="http://schemas.microsoft.com/office/drawing/2017/decorative" val="1"/>
              </a:ext>
            </a:extLst>
          </p:cNvPr>
          <p:cNvSpPr/>
          <p:nvPr userDrawn="1"/>
        </p:nvSpPr>
        <p:spPr>
          <a:xfrm>
            <a:off x="0" y="6432547"/>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164501192"/>
      </p:ext>
    </p:extLst>
  </p:cSld>
  <p:clrMap bg1="lt1" tx1="dk1" bg2="lt2" tx2="dk2" accent1="accent1" accent2="accent2" accent3="accent3" accent4="accent4" accent5="accent5" accent6="accent6" hlink="hlink" folHlink="folHlink"/>
  <p:sldLayoutIdLst>
    <p:sldLayoutId id="2147483741" r:id="rId1"/>
  </p:sldLayoutIdLst>
  <p:hf hdr="0" dt="0"/>
  <p:txStyles>
    <p:titleStyle>
      <a:lvl1pPr algn="ctr" defTabSz="914400" rtl="0" eaLnBrk="1" latinLnBrk="0" hangingPunct="1">
        <a:lnSpc>
          <a:spcPct val="90000"/>
        </a:lnSpc>
        <a:spcBef>
          <a:spcPct val="0"/>
        </a:spcBef>
        <a:buNone/>
        <a:defRPr sz="1600" b="0" kern="1200">
          <a:solidFill>
            <a:schemeClr val="tx2"/>
          </a:solidFill>
          <a:latin typeface="+mj-lt"/>
          <a:ea typeface="+mj-ea"/>
          <a:cs typeface="+mj-cs"/>
        </a:defRPr>
      </a:lvl1pPr>
    </p:titleStyle>
    <p:bodyStyle>
      <a:lvl1pPr marL="0" marR="0" indent="0" algn="ctr" defTabSz="914400" rtl="0" eaLnBrk="1" fontAlgn="auto" latinLnBrk="0" hangingPunct="1">
        <a:lnSpc>
          <a:spcPct val="100000"/>
        </a:lnSpc>
        <a:spcBef>
          <a:spcPts val="0"/>
        </a:spcBef>
        <a:spcAft>
          <a:spcPts val="0"/>
        </a:spcAft>
        <a:buClrTx/>
        <a:buSzTx/>
        <a:buFontTx/>
        <a:buNone/>
        <a:tabLst/>
        <a:defRPr sz="2000" kern="1200">
          <a:solidFill>
            <a:schemeClr val="tx2"/>
          </a:solidFill>
          <a:latin typeface="+mn-lt"/>
          <a:ea typeface="+mn-ea"/>
          <a:cs typeface="+mn-cs"/>
        </a:defRPr>
      </a:lvl1pPr>
      <a:lvl2pPr marL="230188" indent="-228600" algn="l" defTabSz="914400" rtl="0" eaLnBrk="1" latinLnBrk="0" hangingPunct="1">
        <a:lnSpc>
          <a:spcPct val="100000"/>
        </a:lnSpc>
        <a:spcBef>
          <a:spcPts val="800"/>
        </a:spcBef>
        <a:buClrTx/>
        <a:buFont typeface="Arial" panose="020B0604020202020204" pitchFamily="34" charset="0"/>
        <a:buChar char="•"/>
        <a:defRPr sz="2000" kern="1200">
          <a:solidFill>
            <a:schemeClr val="tx2"/>
          </a:solidFill>
          <a:latin typeface="+mn-lt"/>
          <a:ea typeface="+mn-ea"/>
          <a:cs typeface="+mn-cs"/>
        </a:defRPr>
      </a:lvl2pPr>
      <a:lvl3pPr marL="460375" indent="-228600" algn="l" defTabSz="914400" rtl="0" eaLnBrk="1" latinLnBrk="0" hangingPunct="1">
        <a:lnSpc>
          <a:spcPct val="100000"/>
        </a:lnSpc>
        <a:spcBef>
          <a:spcPts val="800"/>
        </a:spcBef>
        <a:buFont typeface="Arial" panose="020B0604020202020204" pitchFamily="34" charset="0"/>
        <a:buChar char="•"/>
        <a:defRPr sz="1800" kern="1200">
          <a:solidFill>
            <a:schemeClr val="tx2"/>
          </a:solidFill>
          <a:latin typeface="+mn-lt"/>
          <a:ea typeface="+mn-ea"/>
          <a:cs typeface="+mn-cs"/>
        </a:defRPr>
      </a:lvl3pPr>
      <a:lvl4pPr marL="455613"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211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2160">
          <p15:clr>
            <a:srgbClr val="F26B43"/>
          </p15:clr>
        </p15:guide>
        <p15:guide id="13" pos="364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Text Placeholder">
            <a:extLst>
              <a:ext uri="{FF2B5EF4-FFF2-40B4-BE49-F238E27FC236}">
                <a16:creationId xmlns:a16="http://schemas.microsoft.com/office/drawing/2014/main" id="{BEB99B55-73FB-42B4-93ED-C5E818675C31}"/>
              </a:ext>
            </a:extLst>
          </p:cNvPr>
          <p:cNvSpPr>
            <a:spLocks noGrp="1"/>
          </p:cNvSpPr>
          <p:nvPr>
            <p:ph type="body" idx="1"/>
          </p:nvPr>
        </p:nvSpPr>
        <p:spPr>
          <a:xfrm>
            <a:off x="342901" y="1976546"/>
            <a:ext cx="6480593" cy="4351338"/>
          </a:xfrm>
          <a:prstGeom prst="rect">
            <a:avLst/>
          </a:prstGeom>
        </p:spPr>
        <p:txBody>
          <a:bodyPr vert="horz" lIns="91440" tIns="45720" rIns="91440" bIns="45720" rtlCol="0">
            <a:normAutofit/>
          </a:bodyPr>
          <a:lstStyle/>
          <a:p>
            <a:pPr lvl="0"/>
            <a:r>
              <a:rPr lang="en-US" dirty="0"/>
              <a:t>Slide Content</a:t>
            </a:r>
          </a:p>
          <a:p>
            <a:pPr lvl="2"/>
            <a:r>
              <a:rPr lang="en-US" dirty="0"/>
              <a:t>Second level</a:t>
            </a:r>
          </a:p>
          <a:p>
            <a:pPr lvl="3"/>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24279" y="6660234"/>
            <a:ext cx="1285344"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rPr>
              <a:t>© McGraw Hill</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37202" y="6682314"/>
            <a:ext cx="342900" cy="143831"/>
          </a:xfrm>
          <a:prstGeom prst="rect">
            <a:avLst/>
          </a:prstGeom>
        </p:spPr>
        <p:txBody>
          <a:bodyPr vert="horz" lIns="45720" tIns="45720" rIns="45720" bIns="45720" rtlCol="0" anchor="ctr"/>
          <a:lstStyle>
            <a:lvl1pPr algn="r">
              <a:defRPr lang="en-US" sz="800" smtClean="0">
                <a:solidFill>
                  <a:schemeClr val="tx1">
                    <a:lumMod val="65000"/>
                    <a:lumOff val="35000"/>
                  </a:schemeClr>
                </a:solidFill>
              </a:defRPr>
            </a:lvl1pPr>
          </a:lstStyle>
          <a:p>
            <a:fld id="{68151E55-6873-49E2-B8D5-2F265E6F1973}" type="slidenum">
              <a:rPr lang="en-US" smtClean="0"/>
              <a:pPr/>
              <a:t>‹#›</a:t>
            </a:fld>
            <a:endParaRPr lang="en-US" dirty="0"/>
          </a:p>
        </p:txBody>
      </p:sp>
      <p:grpSp>
        <p:nvGrpSpPr>
          <p:cNvPr id="6" name="MGH Shape">
            <a:extLst>
              <a:ext uri="{FF2B5EF4-FFF2-40B4-BE49-F238E27FC236}">
                <a16:creationId xmlns:a16="http://schemas.microsoft.com/office/drawing/2014/main" id="{B719ECBD-8119-4217-9D58-2638FA4365C1}"/>
              </a:ext>
              <a:ext uri="{C183D7F6-B498-43B3-948B-1728B52AA6E4}">
                <adec:decorative xmlns:adec="http://schemas.microsoft.com/office/drawing/2017/decorative" val="1"/>
              </a:ext>
            </a:extLst>
          </p:cNvPr>
          <p:cNvGrpSpPr/>
          <p:nvPr userDrawn="1"/>
        </p:nvGrpSpPr>
        <p:grpSpPr>
          <a:xfrm>
            <a:off x="6622742" y="0"/>
            <a:ext cx="2521258" cy="6623843"/>
            <a:chOff x="3491346" y="0"/>
            <a:chExt cx="2508933" cy="6367263"/>
          </a:xfrm>
        </p:grpSpPr>
        <p:sp>
          <p:nvSpPr>
            <p:cNvPr id="9" name="Freeform 11">
              <a:extLst>
                <a:ext uri="{FF2B5EF4-FFF2-40B4-BE49-F238E27FC236}">
                  <a16:creationId xmlns:a16="http://schemas.microsoft.com/office/drawing/2014/main" id="{FCAD01AC-30CD-4728-B0FD-543493B2CE55}"/>
                </a:ext>
              </a:extLst>
            </p:cNvPr>
            <p:cNvSpPr/>
            <p:nvPr/>
          </p:nvSpPr>
          <p:spPr>
            <a:xfrm rot="10800000">
              <a:off x="5468761" y="1352709"/>
              <a:ext cx="531517" cy="1821241"/>
            </a:xfrm>
            <a:custGeom>
              <a:avLst/>
              <a:gdLst>
                <a:gd name="connsiteX0" fmla="*/ 0 w 531517"/>
                <a:gd name="connsiteY0" fmla="*/ 1821241 h 1821241"/>
                <a:gd name="connsiteX1" fmla="*/ 0 w 531517"/>
                <a:gd name="connsiteY1" fmla="*/ 0 h 1821241"/>
                <a:gd name="connsiteX2" fmla="*/ 531517 w 531517"/>
                <a:gd name="connsiteY2" fmla="*/ 672400 h 1821241"/>
                <a:gd name="connsiteX3" fmla="*/ 0 w 531517"/>
                <a:gd name="connsiteY3" fmla="*/ 1821241 h 1821241"/>
              </a:gdLst>
              <a:ahLst/>
              <a:cxnLst>
                <a:cxn ang="0">
                  <a:pos x="connsiteX0" y="connsiteY0"/>
                </a:cxn>
                <a:cxn ang="0">
                  <a:pos x="connsiteX1" y="connsiteY1"/>
                </a:cxn>
                <a:cxn ang="0">
                  <a:pos x="connsiteX2" y="connsiteY2"/>
                </a:cxn>
                <a:cxn ang="0">
                  <a:pos x="connsiteX3" y="connsiteY3"/>
                </a:cxn>
              </a:cxnLst>
              <a:rect l="l" t="t" r="r" b="b"/>
              <a:pathLst>
                <a:path w="531517" h="1821241">
                  <a:moveTo>
                    <a:pt x="0" y="1821241"/>
                  </a:moveTo>
                  <a:lnTo>
                    <a:pt x="0" y="0"/>
                  </a:lnTo>
                  <a:lnTo>
                    <a:pt x="531517" y="672400"/>
                  </a:lnTo>
                  <a:lnTo>
                    <a:pt x="0" y="1821241"/>
                  </a:lnTo>
                  <a:close/>
                </a:path>
              </a:pathLst>
            </a:custGeom>
            <a:solidFill>
              <a:srgbClr val="9F22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0" name="Freeform 12">
              <a:extLst>
                <a:ext uri="{FF2B5EF4-FFF2-40B4-BE49-F238E27FC236}">
                  <a16:creationId xmlns:a16="http://schemas.microsoft.com/office/drawing/2014/main" id="{9A51DD71-B849-456F-A479-25728C0B26F4}"/>
                </a:ext>
              </a:extLst>
            </p:cNvPr>
            <p:cNvSpPr/>
            <p:nvPr/>
          </p:nvSpPr>
          <p:spPr>
            <a:xfrm rot="10800000">
              <a:off x="3491346" y="0"/>
              <a:ext cx="2508932" cy="2501550"/>
            </a:xfrm>
            <a:custGeom>
              <a:avLst/>
              <a:gdLst>
                <a:gd name="connsiteX0" fmla="*/ 2508932 w 2508932"/>
                <a:gd name="connsiteY0" fmla="*/ 2501550 h 2501550"/>
                <a:gd name="connsiteX1" fmla="*/ 0 w 2508932"/>
                <a:gd name="connsiteY1" fmla="*/ 2501550 h 2501550"/>
                <a:gd name="connsiteX2" fmla="*/ 0 w 2508932"/>
                <a:gd name="connsiteY2" fmla="*/ 1148841 h 2501550"/>
                <a:gd name="connsiteX3" fmla="*/ 531517 w 2508932"/>
                <a:gd name="connsiteY3" fmla="*/ 0 h 2501550"/>
                <a:gd name="connsiteX4" fmla="*/ 2508932 w 2508932"/>
                <a:gd name="connsiteY4" fmla="*/ 2501550 h 25015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8932" h="2501550">
                  <a:moveTo>
                    <a:pt x="2508932" y="2501550"/>
                  </a:moveTo>
                  <a:lnTo>
                    <a:pt x="0" y="2501550"/>
                  </a:lnTo>
                  <a:lnTo>
                    <a:pt x="0" y="1148841"/>
                  </a:lnTo>
                  <a:lnTo>
                    <a:pt x="531517" y="0"/>
                  </a:lnTo>
                  <a:lnTo>
                    <a:pt x="2508932" y="2501550"/>
                  </a:lnTo>
                  <a:close/>
                </a:path>
              </a:pathLst>
            </a:custGeom>
            <a:solidFill>
              <a:srgbClr val="E2DF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sp>
          <p:nvSpPr>
            <p:cNvPr id="11" name="Freeform 13">
              <a:extLst>
                <a:ext uri="{FF2B5EF4-FFF2-40B4-BE49-F238E27FC236}">
                  <a16:creationId xmlns:a16="http://schemas.microsoft.com/office/drawing/2014/main" id="{CE349BEA-4244-4589-91D3-1DECC6AB1E90}"/>
                </a:ext>
              </a:extLst>
            </p:cNvPr>
            <p:cNvSpPr/>
            <p:nvPr/>
          </p:nvSpPr>
          <p:spPr>
            <a:xfrm rot="10800000">
              <a:off x="3680272" y="1352707"/>
              <a:ext cx="2320007" cy="5014556"/>
            </a:xfrm>
            <a:custGeom>
              <a:avLst/>
              <a:gdLst>
                <a:gd name="connsiteX0" fmla="*/ 0 w 2320007"/>
                <a:gd name="connsiteY0" fmla="*/ 5014556 h 5014556"/>
                <a:gd name="connsiteX1" fmla="*/ 0 w 2320007"/>
                <a:gd name="connsiteY1" fmla="*/ 0 h 5014556"/>
                <a:gd name="connsiteX2" fmla="*/ 2320007 w 2320007"/>
                <a:gd name="connsiteY2" fmla="*/ 0 h 5014556"/>
                <a:gd name="connsiteX3" fmla="*/ 531518 w 2320007"/>
                <a:gd name="connsiteY3" fmla="*/ 3865713 h 5014556"/>
                <a:gd name="connsiteX4" fmla="*/ 1 w 2320007"/>
                <a:gd name="connsiteY4" fmla="*/ 3193313 h 5014556"/>
                <a:gd name="connsiteX5" fmla="*/ 1 w 2320007"/>
                <a:gd name="connsiteY5" fmla="*/ 5014554 h 5014556"/>
                <a:gd name="connsiteX6" fmla="*/ 0 w 2320007"/>
                <a:gd name="connsiteY6" fmla="*/ 5014556 h 50145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20007" h="5014556">
                  <a:moveTo>
                    <a:pt x="0" y="5014556"/>
                  </a:moveTo>
                  <a:lnTo>
                    <a:pt x="0" y="0"/>
                  </a:lnTo>
                  <a:lnTo>
                    <a:pt x="2320007" y="0"/>
                  </a:lnTo>
                  <a:lnTo>
                    <a:pt x="531518" y="3865713"/>
                  </a:lnTo>
                  <a:lnTo>
                    <a:pt x="1" y="3193313"/>
                  </a:lnTo>
                  <a:lnTo>
                    <a:pt x="1" y="5014554"/>
                  </a:lnTo>
                  <a:lnTo>
                    <a:pt x="0" y="50145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2"/>
                </a:solidFill>
              </a:endParaRPr>
            </a:p>
          </p:txBody>
        </p:sp>
      </p:grpSp>
      <p:sp>
        <p:nvSpPr>
          <p:cNvPr id="13" name="Title Placeholder">
            <a:extLst>
              <a:ext uri="{FF2B5EF4-FFF2-40B4-BE49-F238E27FC236}">
                <a16:creationId xmlns:a16="http://schemas.microsoft.com/office/drawing/2014/main" id="{34622483-C344-43F3-82BE-D7AE2DFFFAB0}"/>
              </a:ext>
            </a:extLst>
          </p:cNvPr>
          <p:cNvSpPr>
            <a:spLocks noGrp="1"/>
          </p:cNvSpPr>
          <p:nvPr>
            <p:ph type="title"/>
          </p:nvPr>
        </p:nvSpPr>
        <p:spPr>
          <a:xfrm>
            <a:off x="342900" y="136257"/>
            <a:ext cx="6073803" cy="685800"/>
          </a:xfrm>
          <a:prstGeom prst="rect">
            <a:avLst/>
          </a:prstGeom>
        </p:spPr>
        <p:txBody>
          <a:bodyPr vert="horz" lIns="91440" tIns="45720" rIns="91440" bIns="45720" rtlCol="0" anchor="ctr">
            <a:normAutofit/>
          </a:bodyPr>
          <a:lstStyle/>
          <a:p>
            <a:r>
              <a:rPr lang="en-US" dirty="0"/>
              <a:t>Title goes here</a:t>
            </a:r>
          </a:p>
        </p:txBody>
      </p:sp>
    </p:spTree>
    <p:extLst>
      <p:ext uri="{BB962C8B-B14F-4D97-AF65-F5344CB8AC3E}">
        <p14:creationId xmlns:p14="http://schemas.microsoft.com/office/powerpoint/2010/main" val="1395944391"/>
      </p:ext>
    </p:extLst>
  </p:cSld>
  <p:clrMap bg1="lt1" tx1="dk1" bg2="lt2" tx2="dk2" accent1="accent1" accent2="accent2" accent3="accent3" accent4="accent4" accent5="accent5" accent6="accent6" hlink="hlink" folHlink="folHlink"/>
  <p:sldLayoutIdLst>
    <p:sldLayoutId id="2147483743" r:id="rId1"/>
    <p:sldLayoutId id="2147483744"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000" kern="1200">
          <a:solidFill>
            <a:schemeClr val="tx2"/>
          </a:solidFill>
          <a:latin typeface="+mn-lt"/>
          <a:ea typeface="+mn-ea"/>
          <a:cs typeface="+mn-cs"/>
        </a:defRPr>
      </a:lvl1pPr>
      <a:lvl2pPr marL="1588" indent="0" algn="l" defTabSz="914400" rtl="0" eaLnBrk="1" latinLnBrk="0" hangingPunct="1">
        <a:lnSpc>
          <a:spcPct val="100000"/>
        </a:lnSpc>
        <a:spcBef>
          <a:spcPts val="800"/>
        </a:spcBef>
        <a:buClrTx/>
        <a:buFont typeface="Arial" panose="020B0604020202020204" pitchFamily="34" charset="0"/>
        <a:buNone/>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4pPr>
      <a:lvl5pPr marL="685800" indent="0" algn="l" defTabSz="914400" rtl="0" eaLnBrk="1" latinLnBrk="0" hangingPunct="1">
        <a:lnSpc>
          <a:spcPct val="100000"/>
        </a:lnSpc>
        <a:spcBef>
          <a:spcPts val="800"/>
        </a:spcBef>
        <a:buFont typeface="Arial" panose="020B0604020202020204" pitchFamily="34" charset="0"/>
        <a:buNone/>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60">
          <p15:clr>
            <a:srgbClr val="F26B43"/>
          </p15:clr>
        </p15:guide>
        <p15:guide id="2" orient="horz" pos="192">
          <p15:clr>
            <a:srgbClr val="F26B43"/>
          </p15:clr>
        </p15:guide>
        <p15:guide id="5" pos="5544">
          <p15:clr>
            <a:srgbClr val="F26B43"/>
          </p15:clr>
        </p15:guide>
        <p15:guide id="6" pos="216">
          <p15:clr>
            <a:srgbClr val="F26B43"/>
          </p15:clr>
        </p15:guide>
        <p15:guide id="7" pos="4296">
          <p15:clr>
            <a:srgbClr val="F26B43"/>
          </p15:clr>
        </p15:guide>
        <p15:guide id="9" orient="horz" pos="4211">
          <p15:clr>
            <a:srgbClr val="F26B43"/>
          </p15:clr>
        </p15:guide>
        <p15:guide id="10" orient="horz" pos="1248">
          <p15:clr>
            <a:srgbClr val="F26B43"/>
          </p15:clr>
        </p15:guide>
        <p15:guide id="11" orient="horz" pos="3984">
          <p15:clr>
            <a:srgbClr val="F26B43"/>
          </p15:clr>
        </p15:guide>
        <p15:guide id="12" orient="horz" pos="1656">
          <p15:clr>
            <a:srgbClr val="F26B43"/>
          </p15:clr>
        </p15:guide>
        <p15:guide id="13" pos="2980">
          <p15:clr>
            <a:srgbClr val="F26B43"/>
          </p15:clr>
        </p15:guide>
        <p15:guide id="14" orient="horz" pos="2260">
          <p15:clr>
            <a:srgbClr val="F26B43"/>
          </p15:clr>
        </p15:guide>
        <p15:guide id="15" pos="264">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itle Placeholder">
            <a:extLst>
              <a:ext uri="{FF2B5EF4-FFF2-40B4-BE49-F238E27FC236}">
                <a16:creationId xmlns:a16="http://schemas.microsoft.com/office/drawing/2014/main" id="{881C4C4E-EEEF-442A-AE3B-63C7E062F18C}"/>
              </a:ext>
            </a:extLst>
          </p:cNvPr>
          <p:cNvSpPr>
            <a:spLocks noGrp="1"/>
          </p:cNvSpPr>
          <p:nvPr>
            <p:ph type="title"/>
          </p:nvPr>
        </p:nvSpPr>
        <p:spPr>
          <a:xfrm>
            <a:off x="342900" y="136257"/>
            <a:ext cx="8458200" cy="685800"/>
          </a:xfrm>
          <a:prstGeom prst="rect">
            <a:avLst/>
          </a:prstGeom>
        </p:spPr>
        <p:txBody>
          <a:bodyPr vert="horz" lIns="91440" tIns="45720" rIns="91440" bIns="45720" rtlCol="0" anchor="ctr">
            <a:normAutofit/>
          </a:bodyPr>
          <a:lstStyle/>
          <a:p>
            <a:r>
              <a:rPr lang="en-US" dirty="0"/>
              <a:t>Title goes here</a:t>
            </a:r>
          </a:p>
        </p:txBody>
      </p:sp>
      <p:sp>
        <p:nvSpPr>
          <p:cNvPr id="5" name="Text Placeholder">
            <a:extLst>
              <a:ext uri="{FF2B5EF4-FFF2-40B4-BE49-F238E27FC236}">
                <a16:creationId xmlns:a16="http://schemas.microsoft.com/office/drawing/2014/main" id="{4F2C87DD-ADFA-433D-B7C8-4E9E42BC9E0F}"/>
              </a:ext>
            </a:extLst>
          </p:cNvPr>
          <p:cNvSpPr>
            <a:spLocks noGrp="1"/>
          </p:cNvSpPr>
          <p:nvPr>
            <p:ph type="body" idx="1"/>
          </p:nvPr>
        </p:nvSpPr>
        <p:spPr>
          <a:xfrm>
            <a:off x="342900" y="1371599"/>
            <a:ext cx="8458200" cy="4876801"/>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
        <p:nvSpPr>
          <p:cNvPr id="8" name="MGH Yellow Line">
            <a:extLst>
              <a:ext uri="{FF2B5EF4-FFF2-40B4-BE49-F238E27FC236}">
                <a16:creationId xmlns:a16="http://schemas.microsoft.com/office/drawing/2014/main" id="{86E6E250-D1F9-6444-A77C-4DC8C64A97D7}"/>
              </a:ext>
              <a:ext uri="{C183D7F6-B498-43B3-948B-1728B52AA6E4}">
                <adec:decorative xmlns:adec="http://schemas.microsoft.com/office/drawing/2017/decorative" val="1"/>
              </a:ext>
            </a:extLst>
          </p:cNvPr>
          <p:cNvSpPr/>
          <p:nvPr userDrawn="1"/>
        </p:nvSpPr>
        <p:spPr>
          <a:xfrm>
            <a:off x="0" y="6622319"/>
            <a:ext cx="9144000" cy="5459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Short Copyright">
            <a:extLst>
              <a:ext uri="{FF2B5EF4-FFF2-40B4-BE49-F238E27FC236}">
                <a16:creationId xmlns:a16="http://schemas.microsoft.com/office/drawing/2014/main" id="{36838A37-515E-4F5C-BF9F-CE51891A9C27}"/>
              </a:ext>
            </a:extLst>
          </p:cNvPr>
          <p:cNvSpPr txBox="1"/>
          <p:nvPr userDrawn="1"/>
        </p:nvSpPr>
        <p:spPr>
          <a:xfrm>
            <a:off x="215658" y="6664280"/>
            <a:ext cx="1233578" cy="215444"/>
          </a:xfrm>
          <a:prstGeom prst="rect">
            <a:avLst/>
          </a:prstGeom>
          <a:noFill/>
        </p:spPr>
        <p:txBody>
          <a:bodyPr wrap="square" lIns="45720" rIns="45720" rtlCol="0" anchor="ctr">
            <a:spAutoFit/>
          </a:bodyPr>
          <a:lstStyle/>
          <a:p>
            <a:r>
              <a:rPr lang="en-US" sz="800" b="0" dirty="0">
                <a:solidFill>
                  <a:schemeClr val="tx1">
                    <a:lumMod val="65000"/>
                    <a:lumOff val="35000"/>
                  </a:schemeClr>
                </a:solidFill>
              </a:rPr>
              <a:t>© McGraw Hill</a:t>
            </a:r>
          </a:p>
        </p:txBody>
      </p:sp>
      <p:sp>
        <p:nvSpPr>
          <p:cNvPr id="12" name="Slide Number Placeholder">
            <a:extLst>
              <a:ext uri="{FF2B5EF4-FFF2-40B4-BE49-F238E27FC236}">
                <a16:creationId xmlns:a16="http://schemas.microsoft.com/office/drawing/2014/main" id="{C2E4AF62-4201-4F5D-966F-4A59CD13C9F3}"/>
              </a:ext>
            </a:extLst>
          </p:cNvPr>
          <p:cNvSpPr>
            <a:spLocks noGrp="1"/>
          </p:cNvSpPr>
          <p:nvPr>
            <p:ph type="sldNum" sz="quarter" idx="4"/>
          </p:nvPr>
        </p:nvSpPr>
        <p:spPr>
          <a:xfrm>
            <a:off x="8626412" y="6673531"/>
            <a:ext cx="355840" cy="161396"/>
          </a:xfrm>
          <a:prstGeom prst="rect">
            <a:avLst/>
          </a:prstGeom>
        </p:spPr>
        <p:txBody>
          <a:bodyPr vert="horz" lIns="45720" tIns="45720" rIns="45720" bIns="45720" rtlCol="0" anchor="ctr"/>
          <a:lstStyle>
            <a:lvl1pPr algn="r">
              <a:defRPr sz="800">
                <a:solidFill>
                  <a:schemeClr val="tx1">
                    <a:lumMod val="65000"/>
                    <a:lumOff val="35000"/>
                  </a:schemeClr>
                </a:solidFill>
              </a:defRPr>
            </a:lvl1pPr>
          </a:lstStyle>
          <a:p>
            <a:fld id="{68151E55-6873-49E2-B8D5-2F265E6F1973}" type="slidenum">
              <a:rPr lang="en-US" smtClean="0"/>
              <a:pPr/>
              <a:t>‹#›</a:t>
            </a:fld>
            <a:endParaRPr lang="en-US" dirty="0"/>
          </a:p>
        </p:txBody>
      </p:sp>
    </p:spTree>
    <p:extLst>
      <p:ext uri="{BB962C8B-B14F-4D97-AF65-F5344CB8AC3E}">
        <p14:creationId xmlns:p14="http://schemas.microsoft.com/office/powerpoint/2010/main" val="2540235483"/>
      </p:ext>
    </p:extLst>
  </p:cSld>
  <p:clrMap bg1="lt1" tx1="dk1" bg2="lt2" tx2="dk2" accent1="accent1" accent2="accent2" accent3="accent3" accent4="accent4" accent5="accent5" accent6="accent6" hlink="hlink" folHlink="folHlink"/>
  <p:sldLayoutIdLst>
    <p:sldLayoutId id="2147483746" r:id="rId1"/>
    <p:sldLayoutId id="2147483747" r:id="rId2"/>
  </p:sldLayoutIdLst>
  <p:hf hdr="0" dt="0"/>
  <p:txStyles>
    <p:titleStyle>
      <a:lvl1pPr algn="l" defTabSz="914400" rtl="0" eaLnBrk="1" latinLnBrk="0" hangingPunct="1">
        <a:lnSpc>
          <a:spcPct val="90000"/>
        </a:lnSpc>
        <a:spcBef>
          <a:spcPct val="0"/>
        </a:spcBef>
        <a:buNone/>
        <a:defRPr sz="2400" b="1" kern="1200">
          <a:solidFill>
            <a:schemeClr val="tx2"/>
          </a:solidFill>
          <a:latin typeface="+mj-lt"/>
          <a:ea typeface="+mj-ea"/>
          <a:cs typeface="+mj-cs"/>
        </a:defRPr>
      </a:lvl1pPr>
    </p:titleStyle>
    <p:body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0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0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18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2" orient="horz" pos="192">
          <p15:clr>
            <a:srgbClr val="F26B43"/>
          </p15:clr>
        </p15:guide>
        <p15:guide id="6" pos="216">
          <p15:clr>
            <a:srgbClr val="F26B43"/>
          </p15:clr>
        </p15:guide>
        <p15:guide id="7" pos="5544">
          <p15:clr>
            <a:srgbClr val="F26B43"/>
          </p15:clr>
        </p15:guide>
        <p15:guide id="9" orient="horz" pos="4211">
          <p15:clr>
            <a:srgbClr val="F26B43"/>
          </p15:clr>
        </p15:guide>
        <p15:guide id="10" orient="horz" pos="624">
          <p15:clr>
            <a:srgbClr val="F26B43"/>
          </p15:clr>
        </p15:guide>
        <p15:guide id="11" orient="horz" pos="4104">
          <p15:clr>
            <a:srgbClr val="F26B43"/>
          </p15:clr>
        </p15:guide>
        <p15:guide id="12" orient="horz" pos="864">
          <p15:clr>
            <a:srgbClr val="F26B43"/>
          </p15:clr>
        </p15:guide>
        <p15:guide id="13" orient="horz" pos="360">
          <p15:clr>
            <a:srgbClr val="F26B43"/>
          </p15:clr>
        </p15:guide>
        <p15:guide id="14" orient="horz" pos="3936">
          <p15:clr>
            <a:srgbClr val="F26B43"/>
          </p15:clr>
        </p15:guide>
        <p15:guide id="15" pos="984">
          <p15:clr>
            <a:srgbClr val="F26B43"/>
          </p15:clr>
        </p15:guide>
        <p15:guide id="16" pos="5376">
          <p15:clr>
            <a:srgbClr val="F26B43"/>
          </p15:clr>
        </p15:guide>
        <p15:guide id="17" pos="264">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lt1"/>
        </a:solidFill>
        <a:effectLst/>
      </p:bgPr>
    </p:bg>
    <p:spTree>
      <p:nvGrpSpPr>
        <p:cNvPr id="1" name="Shape 9"/>
        <p:cNvGrpSpPr/>
        <p:nvPr/>
      </p:nvGrpSpPr>
      <p:grpSpPr>
        <a:xfrm>
          <a:off x="0" y="0"/>
          <a:ext cx="0" cy="0"/>
          <a:chOff x="0" y="0"/>
          <a:chExt cx="0" cy="0"/>
        </a:xfrm>
      </p:grpSpPr>
      <p:sp>
        <p:nvSpPr>
          <p:cNvPr id="10" name="Google Shape;10;p1"/>
          <p:cNvSpPr/>
          <p:nvPr/>
        </p:nvSpPr>
        <p:spPr>
          <a:xfrm>
            <a:off x="0" y="6705600"/>
            <a:ext cx="9144000" cy="152400"/>
          </a:xfrm>
          <a:prstGeom prst="rect">
            <a:avLst/>
          </a:prstGeom>
          <a:solidFill>
            <a:srgbClr val="AC0C2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dirty="0">
              <a:solidFill>
                <a:schemeClr val="lt2"/>
              </a:solidFill>
              <a:latin typeface="Calibri"/>
              <a:ea typeface="Calibri"/>
              <a:cs typeface="Calibri"/>
              <a:sym typeface="Calibri"/>
            </a:endParaRPr>
          </a:p>
        </p:txBody>
      </p:sp>
      <p:sp>
        <p:nvSpPr>
          <p:cNvPr id="11" name="Google Shape;11;p1" descr="©McGraw-Hill Education&#10;"/>
          <p:cNvSpPr txBox="1"/>
          <p:nvPr/>
        </p:nvSpPr>
        <p:spPr>
          <a:xfrm>
            <a:off x="0" y="6705600"/>
            <a:ext cx="1371600" cy="1524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Clr>
                <a:schemeClr val="lt1"/>
              </a:buClr>
              <a:buSzPts val="800"/>
              <a:buFont typeface="Arial"/>
              <a:buNone/>
            </a:pPr>
            <a:r>
              <a:rPr lang="en-US" sz="800" b="0" i="0" u="none" strike="noStrike" cap="none" dirty="0">
                <a:solidFill>
                  <a:schemeClr val="lt1"/>
                </a:solidFill>
                <a:latin typeface="Calibri"/>
                <a:ea typeface="Calibri"/>
                <a:cs typeface="Calibri"/>
                <a:sym typeface="Calibri"/>
              </a:rPr>
              <a:t>©McGraw-Hill Education.</a:t>
            </a:r>
            <a:endParaRPr dirty="0"/>
          </a:p>
        </p:txBody>
      </p:sp>
    </p:spTree>
    <p:extLst>
      <p:ext uri="{BB962C8B-B14F-4D97-AF65-F5344CB8AC3E}">
        <p14:creationId xmlns:p14="http://schemas.microsoft.com/office/powerpoint/2010/main" val="1572351744"/>
      </p:ext>
    </p:extLst>
  </p:cSld>
  <p:clrMap bg1="lt1" tx1="dk1" bg2="dk2" tx2="lt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11"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d Bar"/>
          <p:cNvSpPr/>
          <p:nvPr userDrawn="1"/>
        </p:nvSpPr>
        <p:spPr>
          <a:xfrm>
            <a:off x="0" y="6248400"/>
            <a:ext cx="9144000" cy="503767"/>
          </a:xfrm>
          <a:prstGeom prst="rect">
            <a:avLst/>
          </a:prstGeom>
          <a:solidFill>
            <a:srgbClr val="AC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MH Tagline" descr="Tagline: Because learning changes everythi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2156061081"/>
      </p:ext>
    </p:extLst>
  </p:cSld>
  <p:clrMap bg1="lt1" tx1="dk1" bg2="lt2" tx2="dk2" accent1="accent1" accent2="accent2" accent3="accent3" accent4="accent4" accent5="accent5" accent6="accent6" hlink="hlink" folHlink="folHlink"/>
  <p:sldLayoutIdLst>
    <p:sldLayoutId id="2147483712" r:id="rId1"/>
    <p:sldLayoutId id="2147483711" r:id="rId2"/>
    <p:sldLayoutId id="2147483692" r:id="rId3"/>
    <p:sldLayoutId id="2147483693" r:id="rId4"/>
    <p:sldLayoutId id="2147483694" r:id="rId5"/>
    <p:sldLayoutId id="2147483695" r:id="rId6"/>
    <p:sldLayoutId id="2147483696" r:id="rId7"/>
    <p:sldLayoutId id="2147483697" r:id="rId8"/>
    <p:sldLayoutId id="2147483698"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1" name="Red Bar"/>
          <p:cNvSpPr/>
          <p:nvPr userDrawn="1"/>
        </p:nvSpPr>
        <p:spPr>
          <a:xfrm>
            <a:off x="0" y="6705600"/>
            <a:ext cx="9144000" cy="152400"/>
          </a:xfrm>
          <a:prstGeom prst="rect">
            <a:avLst/>
          </a:prstGeom>
          <a:solidFill>
            <a:srgbClr val="AC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0" name="Copyright" descr="©McGraw-Hill Education&#10;"/>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146334396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MH Logo" descr="Logo: McGraw-Hill Education"/>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0" y="0"/>
            <a:ext cx="762000" cy="762000"/>
          </a:xfrm>
          <a:prstGeom prst="rect">
            <a:avLst/>
          </a:prstGeom>
        </p:spPr>
      </p:pic>
      <p:sp>
        <p:nvSpPr>
          <p:cNvPr id="13" name="Red Bar"/>
          <p:cNvSpPr/>
          <p:nvPr userDrawn="1"/>
        </p:nvSpPr>
        <p:spPr>
          <a:xfrm>
            <a:off x="0" y="6248400"/>
            <a:ext cx="9144000" cy="503767"/>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pic>
        <p:nvPicPr>
          <p:cNvPr id="12" name="MH Tagline" descr="Tagline: Because learning changes everything.™"/>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53481" y="6351925"/>
            <a:ext cx="3223119" cy="272375"/>
          </a:xfrm>
          <a:prstGeom prst="rect">
            <a:avLst/>
          </a:prstGeom>
        </p:spPr>
      </p:pic>
    </p:spTree>
    <p:extLst>
      <p:ext uri="{BB962C8B-B14F-4D97-AF65-F5344CB8AC3E}">
        <p14:creationId xmlns:p14="http://schemas.microsoft.com/office/powerpoint/2010/main" val="517403077"/>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0" marR="0" indent="0" algn="r" defTabSz="914400" rtl="0" eaLnBrk="1" fontAlgn="auto" latinLnBrk="0" hangingPunct="1">
        <a:lnSpc>
          <a:spcPct val="100000"/>
        </a:lnSpc>
        <a:spcBef>
          <a:spcPts val="0"/>
        </a:spcBef>
        <a:spcAft>
          <a:spcPts val="0"/>
        </a:spcAft>
        <a:buClrTx/>
        <a:buSzTx/>
        <a:buFontTx/>
        <a:buNone/>
        <a:tabLst/>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629400"/>
            <a:ext cx="9144000" cy="2286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5" name="Copyright" descr="©McGraw-Hill Education."/>
          <p:cNvSpPr txBox="1"/>
          <p:nvPr userDrawn="1"/>
        </p:nvSpPr>
        <p:spPr>
          <a:xfrm>
            <a:off x="0" y="6629400"/>
            <a:ext cx="1828800" cy="215444"/>
          </a:xfrm>
          <a:prstGeom prst="rect">
            <a:avLst/>
          </a:prstGeom>
          <a:noFill/>
        </p:spPr>
        <p:txBody>
          <a:bodyPr wrap="square" rtlCol="0">
            <a:spAutoFit/>
          </a:bodyPr>
          <a:lstStyle/>
          <a:p>
            <a:r>
              <a:rPr lang="en-US" sz="800" dirty="0">
                <a:solidFill>
                  <a:schemeClr val="bg1"/>
                </a:solidFill>
              </a:rPr>
              <a:t>©McGraw-Hill EducationCopy</a:t>
            </a:r>
          </a:p>
        </p:txBody>
      </p:sp>
    </p:spTree>
    <p:extLst>
      <p:ext uri="{BB962C8B-B14F-4D97-AF65-F5344CB8AC3E}">
        <p14:creationId xmlns:p14="http://schemas.microsoft.com/office/powerpoint/2010/main" val="325782083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Lst>
  <p:txStyles>
    <p:titleStyle>
      <a:lvl1pPr algn="l" defTabSz="914400" rtl="0" eaLnBrk="1" latinLnBrk="0" hangingPunct="1">
        <a:spcBef>
          <a:spcPct val="0"/>
        </a:spcBef>
        <a:buNone/>
        <a:defRPr sz="3200" kern="1200">
          <a:solidFill>
            <a:schemeClr val="bg1"/>
          </a:solidFill>
          <a:latin typeface="Vectipede Rg" pitchFamily="18" charset="0"/>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Vectipede Rg" pitchFamily="18" charset="0"/>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Vectipede Rg" pitchFamily="18" charset="0"/>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Vectipede Rg" pitchFamily="18" charset="0"/>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Vectipede Rg" pitchFamily="18" charset="0"/>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d Bar"/>
          <p:cNvSpPr/>
          <p:nvPr userDrawn="1"/>
        </p:nvSpPr>
        <p:spPr>
          <a:xfrm>
            <a:off x="0" y="6705600"/>
            <a:ext cx="9144000" cy="152400"/>
          </a:xfrm>
          <a:prstGeom prst="rect">
            <a:avLst/>
          </a:prstGeom>
          <a:solidFill>
            <a:srgbClr val="C30C2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solidFill>
            </a:endParaRPr>
          </a:p>
        </p:txBody>
      </p:sp>
      <p:sp>
        <p:nvSpPr>
          <p:cNvPr id="11" name="Copyright" descr="©McGraw-Hill Education"/>
          <p:cNvSpPr txBox="1">
            <a:spLocks/>
          </p:cNvSpPr>
          <p:nvPr userDrawn="1"/>
        </p:nvSpPr>
        <p:spPr>
          <a:xfrm>
            <a:off x="0" y="6705600"/>
            <a:ext cx="1371600" cy="152400"/>
          </a:xfrm>
          <a:prstGeom prst="rect">
            <a:avLst/>
          </a:prstGeom>
        </p:spPr>
        <p:txBody>
          <a:bodyPr vert="horz" lIns="91440" tIns="45720" rIns="91440" bIns="45720" rtlCol="0">
            <a:normAutofit fontScale="25000" lnSpcReduction="20000"/>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l">
              <a:buNone/>
            </a:pPr>
            <a:r>
              <a:rPr lang="en-US" sz="3200" kern="1200" dirty="0">
                <a:solidFill>
                  <a:schemeClr val="bg1"/>
                </a:solidFill>
                <a:effectLst/>
                <a:latin typeface="+mn-lt"/>
                <a:ea typeface="+mn-ea"/>
                <a:cs typeface="+mn-cs"/>
              </a:rPr>
              <a:t>©McGraw-Hill Education.</a:t>
            </a:r>
          </a:p>
        </p:txBody>
      </p:sp>
    </p:spTree>
    <p:extLst>
      <p:ext uri="{BB962C8B-B14F-4D97-AF65-F5344CB8AC3E}">
        <p14:creationId xmlns:p14="http://schemas.microsoft.com/office/powerpoint/2010/main" val="66251628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1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17.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1.xml"/><Relationship Id="rId1" Type="http://schemas.openxmlformats.org/officeDocument/2006/relationships/slideLayout" Target="../slideLayouts/slideLayout1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0.xml"/></Relationships>
</file>

<file path=ppt/slides/_rels/slide1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4.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5.xml"/><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0.xml"/><Relationship Id="rId1" Type="http://schemas.openxmlformats.org/officeDocument/2006/relationships/slideLayout" Target="../slideLayouts/slideLayout1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2.xml"/><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33.xml"/><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1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4</a:t>
            </a:r>
            <a:endParaRPr lang="en-US" sz="3600" dirty="0"/>
          </a:p>
        </p:txBody>
      </p:sp>
      <p:sp>
        <p:nvSpPr>
          <p:cNvPr id="5" name="Text Placeholder 4">
            <a:extLst>
              <a:ext uri="{FF2B5EF4-FFF2-40B4-BE49-F238E27FC236}">
                <a16:creationId xmlns:a16="http://schemas.microsoft.com/office/drawing/2014/main" id="{917824E5-BABE-4D8A-9DC2-6F0DAC32981A}"/>
              </a:ext>
            </a:extLst>
          </p:cNvPr>
          <p:cNvSpPr>
            <a:spLocks noGrp="1"/>
          </p:cNvSpPr>
          <p:nvPr>
            <p:ph type="subTitle" idx="1"/>
          </p:nvPr>
        </p:nvSpPr>
        <p:spPr/>
        <p:txBody>
          <a:bodyPr/>
          <a:lstStyle/>
          <a:p>
            <a:r>
              <a:rPr lang="en-US" b="1" dirty="0"/>
              <a:t>GLOBAL MANAGEMENT</a:t>
            </a:r>
          </a:p>
        </p:txBody>
      </p:sp>
      <p:sp>
        <p:nvSpPr>
          <p:cNvPr id="3" name="Subtitle 2"/>
          <p:cNvSpPr>
            <a:spLocks noGrp="1"/>
          </p:cNvSpPr>
          <p:nvPr>
            <p:ph type="body" sz="quarter" idx="10"/>
          </p:nvPr>
        </p:nvSpPr>
        <p:spPr>
          <a:xfrm>
            <a:off x="621792" y="4953000"/>
            <a:ext cx="2788920" cy="576185"/>
          </a:xfrm>
        </p:spPr>
        <p:txBody>
          <a:bodyPr/>
          <a:lstStyle/>
          <a:p>
            <a:r>
              <a:rPr lang="en-US" sz="2000" b="0" dirty="0"/>
              <a:t>Managing across Borders</a:t>
            </a:r>
          </a:p>
        </p:txBody>
      </p:sp>
      <p:sp>
        <p:nvSpPr>
          <p:cNvPr id="4" name="Text Placeholder 3">
            <a:extLst>
              <a:ext uri="{FF2B5EF4-FFF2-40B4-BE49-F238E27FC236}">
                <a16:creationId xmlns:a16="http://schemas.microsoft.com/office/drawing/2014/main" id="{5B37770E-0E15-23FA-046F-42185E3CA976}"/>
              </a:ext>
            </a:extLst>
          </p:cNvPr>
          <p:cNvSpPr>
            <a:spLocks noGrp="1"/>
          </p:cNvSpPr>
          <p:nvPr>
            <p:ph type="body" sz="quarter" idx="13"/>
          </p:nvPr>
        </p:nvSpPr>
        <p:spPr/>
        <p:txBody>
          <a:bodyPr/>
          <a:lstStyle/>
          <a:p>
            <a:r>
              <a:rPr lang="en-US" dirty="0"/>
              <a:t>Kapook2981/iStock/Getty Images</a:t>
            </a:r>
          </a:p>
        </p:txBody>
      </p:sp>
    </p:spTree>
    <p:extLst>
      <p:ext uri="{BB962C8B-B14F-4D97-AF65-F5344CB8AC3E}">
        <p14:creationId xmlns:p14="http://schemas.microsoft.com/office/powerpoint/2010/main" val="35744832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605E948B-F5F7-6B4D-9D4E-27709F58D260}"/>
              </a:ext>
            </a:extLst>
          </p:cNvPr>
          <p:cNvSpPr>
            <a:spLocks noGrp="1"/>
          </p:cNvSpPr>
          <p:nvPr>
            <p:ph type="title"/>
          </p:nvPr>
        </p:nvSpPr>
        <p:spPr/>
        <p:txBody>
          <a:bodyPr>
            <a:normAutofit/>
          </a:bodyPr>
          <a:lstStyle/>
          <a:p>
            <a:r>
              <a:rPr lang="en-US" sz="2800" dirty="0">
                <a:solidFill>
                  <a:srgbClr val="FF0000"/>
                </a:solidFill>
              </a:rPr>
              <a:t>LEARNING OBJECTIVES</a:t>
            </a:r>
          </a:p>
        </p:txBody>
      </p:sp>
      <p:graphicFrame>
        <p:nvGraphicFramePr>
          <p:cNvPr id="3" name="Table 2">
            <a:extLst>
              <a:ext uri="{FF2B5EF4-FFF2-40B4-BE49-F238E27FC236}">
                <a16:creationId xmlns:a16="http://schemas.microsoft.com/office/drawing/2014/main" id="{F2074A2D-F142-7E56-3EE8-D64E292087A6}"/>
              </a:ext>
            </a:extLst>
          </p:cNvPr>
          <p:cNvGraphicFramePr>
            <a:graphicFrameLocks noGrp="1"/>
          </p:cNvGraphicFramePr>
          <p:nvPr>
            <p:extLst>
              <p:ext uri="{D42A27DB-BD31-4B8C-83A1-F6EECF244321}">
                <p14:modId xmlns:p14="http://schemas.microsoft.com/office/powerpoint/2010/main" val="3936672402"/>
              </p:ext>
            </p:extLst>
          </p:nvPr>
        </p:nvGraphicFramePr>
        <p:xfrm>
          <a:off x="-10886" y="1099411"/>
          <a:ext cx="9132474" cy="4572000"/>
        </p:xfrm>
        <a:graphic>
          <a:graphicData uri="http://schemas.openxmlformats.org/drawingml/2006/table">
            <a:tbl>
              <a:tblPr firstRow="1" bandRow="1">
                <a:tableStyleId>{5C22544A-7EE6-4342-B048-85BDC9FD1C3A}</a:tableStyleId>
              </a:tblPr>
              <a:tblGrid>
                <a:gridCol w="1076494">
                  <a:extLst>
                    <a:ext uri="{9D8B030D-6E8A-4147-A177-3AD203B41FA5}">
                      <a16:colId xmlns:a16="http://schemas.microsoft.com/office/drawing/2014/main" val="1553133076"/>
                    </a:ext>
                  </a:extLst>
                </a:gridCol>
                <a:gridCol w="8055980">
                  <a:extLst>
                    <a:ext uri="{9D8B030D-6E8A-4147-A177-3AD203B41FA5}">
                      <a16:colId xmlns:a16="http://schemas.microsoft.com/office/drawing/2014/main" val="3664642154"/>
                    </a:ext>
                  </a:extLst>
                </a:gridCol>
              </a:tblGrid>
              <a:tr h="205258">
                <a:tc>
                  <a:txBody>
                    <a:bodyPr/>
                    <a:lstStyle/>
                    <a:p>
                      <a:pPr algn="r"/>
                      <a:r>
                        <a:rPr lang="en-US" b="1" dirty="0">
                          <a:solidFill>
                            <a:schemeClr val="bg1"/>
                          </a:solidFill>
                        </a:rPr>
                        <a:t>4-1</a:t>
                      </a:r>
                    </a:p>
                  </a:txBody>
                  <a:tcPr anchor="ctr">
                    <a:lnR w="76200">
                      <a:solidFill>
                        <a:schemeClr val="bg1"/>
                      </a:solidFill>
                    </a:lnR>
                    <a:lnB w="76200">
                      <a:solidFill>
                        <a:schemeClr val="bg1"/>
                      </a:solidFill>
                    </a:lnB>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400" b="0" dirty="0">
                          <a:solidFill>
                            <a:schemeClr val="tx1"/>
                          </a:solidFill>
                        </a:rPr>
                        <a:t>Identify three influential effects on globalization.</a:t>
                      </a:r>
                    </a:p>
                  </a:txBody>
                  <a:tcPr>
                    <a:lnL w="76200">
                      <a:solidFill>
                        <a:schemeClr val="bg1"/>
                      </a:solidFill>
                    </a:lnL>
                    <a:lnB w="76200">
                      <a:solidFill>
                        <a:schemeClr val="bg1"/>
                      </a:solidFill>
                    </a:lnB>
                    <a:noFill/>
                  </a:tcPr>
                </a:tc>
                <a:extLst>
                  <a:ext uri="{0D108BD9-81ED-4DB2-BD59-A6C34878D82A}">
                    <a16:rowId xmlns:a16="http://schemas.microsoft.com/office/drawing/2014/main" val="2535824275"/>
                  </a:ext>
                </a:extLst>
              </a:tr>
              <a:tr h="370840">
                <a:tc>
                  <a:txBody>
                    <a:bodyPr/>
                    <a:lstStyle/>
                    <a:p>
                      <a:pPr algn="r"/>
                      <a:r>
                        <a:rPr lang="en-US" b="1" dirty="0">
                          <a:solidFill>
                            <a:schemeClr val="bg1"/>
                          </a:solidFill>
                        </a:rPr>
                        <a:t>4-2</a:t>
                      </a:r>
                    </a:p>
                  </a:txBody>
                  <a:tcPr anchor="ctr">
                    <a:lnR w="76200">
                      <a:solidFill>
                        <a:schemeClr val="bg1"/>
                      </a:solidFill>
                    </a:lnR>
                    <a:lnT w="76200">
                      <a:solidFill>
                        <a:schemeClr val="bg1"/>
                      </a:solidFill>
                    </a:lnT>
                    <a:lnB w="76200">
                      <a:solidFill>
                        <a:schemeClr val="bg1"/>
                      </a:solidFill>
                    </a:lnB>
                    <a:solidFill>
                      <a:schemeClr val="accent1"/>
                    </a:solidFill>
                  </a:tcPr>
                </a:tc>
                <a:tc>
                  <a:txBody>
                    <a:bodyPr/>
                    <a:lstStyle/>
                    <a:p>
                      <a:pPr marL="12700" indent="-12700">
                        <a:tabLst/>
                        <a:defRPr/>
                      </a:pPr>
                      <a:r>
                        <a:rPr lang="en-US" sz="2400" b="0" dirty="0">
                          <a:solidFill>
                            <a:schemeClr val="tx1"/>
                          </a:solidFill>
                        </a:rPr>
                        <a:t>Describe the characteristics of a successful international manager.</a:t>
                      </a:r>
                    </a:p>
                  </a:txBody>
                  <a:tcPr>
                    <a:lnL w="76200">
                      <a:solidFill>
                        <a:schemeClr val="bg1"/>
                      </a:solidFill>
                    </a:lnL>
                    <a:lnT w="76200">
                      <a:solidFill>
                        <a:schemeClr val="bg1"/>
                      </a:solidFill>
                    </a:lnT>
                    <a:lnB w="76200">
                      <a:solidFill>
                        <a:schemeClr val="bg1"/>
                      </a:solidFill>
                    </a:lnB>
                    <a:noFill/>
                  </a:tcPr>
                </a:tc>
                <a:extLst>
                  <a:ext uri="{0D108BD9-81ED-4DB2-BD59-A6C34878D82A}">
                    <a16:rowId xmlns:a16="http://schemas.microsoft.com/office/drawing/2014/main" val="2079698282"/>
                  </a:ext>
                </a:extLst>
              </a:tr>
              <a:tr h="370840">
                <a:tc>
                  <a:txBody>
                    <a:bodyPr/>
                    <a:lstStyle/>
                    <a:p>
                      <a:pPr algn="r"/>
                      <a:r>
                        <a:rPr lang="en-US" b="1" dirty="0">
                          <a:solidFill>
                            <a:schemeClr val="bg1"/>
                          </a:solidFill>
                        </a:rPr>
                        <a:t>4-3</a:t>
                      </a:r>
                    </a:p>
                  </a:txBody>
                  <a:tcPr anchor="ctr">
                    <a:lnR w="76200">
                      <a:solidFill>
                        <a:schemeClr val="bg1"/>
                      </a:solidFill>
                    </a:lnR>
                    <a:lnT w="76200">
                      <a:solidFill>
                        <a:schemeClr val="bg1"/>
                      </a:solidFill>
                    </a:lnT>
                    <a:lnB w="76200">
                      <a:solidFill>
                        <a:schemeClr val="bg1"/>
                      </a:solidFill>
                    </a:lnB>
                    <a:solidFill>
                      <a:schemeClr val="accent1"/>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400" b="0" dirty="0">
                          <a:solidFill>
                            <a:schemeClr val="tx1"/>
                          </a:solidFill>
                        </a:rPr>
                        <a:t>Outline the ways in which companies can expand internationally. </a:t>
                      </a:r>
                    </a:p>
                  </a:txBody>
                  <a:tcPr>
                    <a:lnL w="76200">
                      <a:solidFill>
                        <a:schemeClr val="bg1"/>
                      </a:solidFill>
                    </a:lnL>
                    <a:lnT w="76200">
                      <a:solidFill>
                        <a:schemeClr val="bg1"/>
                      </a:solidFill>
                    </a:lnT>
                    <a:lnB w="76200">
                      <a:solidFill>
                        <a:schemeClr val="bg1"/>
                      </a:solidFill>
                    </a:lnB>
                    <a:noFill/>
                  </a:tcPr>
                </a:tc>
                <a:extLst>
                  <a:ext uri="{0D108BD9-81ED-4DB2-BD59-A6C34878D82A}">
                    <a16:rowId xmlns:a16="http://schemas.microsoft.com/office/drawing/2014/main" val="1212716854"/>
                  </a:ext>
                </a:extLst>
              </a:tr>
              <a:tr h="370840">
                <a:tc>
                  <a:txBody>
                    <a:bodyPr/>
                    <a:lstStyle/>
                    <a:p>
                      <a:pPr algn="r"/>
                      <a:r>
                        <a:rPr lang="en-US" b="1" dirty="0">
                          <a:solidFill>
                            <a:schemeClr val="bg1"/>
                          </a:solidFill>
                        </a:rPr>
                        <a:t>4-4</a:t>
                      </a:r>
                    </a:p>
                  </a:txBody>
                  <a:tcPr anchor="ctr">
                    <a:lnR w="76200">
                      <a:solidFill>
                        <a:schemeClr val="bg1"/>
                      </a:solidFill>
                    </a:lnR>
                    <a:lnT w="76200">
                      <a:solidFill>
                        <a:schemeClr val="bg1"/>
                      </a:solidFill>
                    </a:lnT>
                    <a:lnB w="76200">
                      <a:solidFill>
                        <a:schemeClr val="bg1"/>
                      </a:solidFill>
                    </a:lnB>
                    <a:solidFill>
                      <a:schemeClr val="accent1"/>
                    </a:solidFill>
                  </a:tcPr>
                </a:tc>
                <a:tc>
                  <a:txBody>
                    <a:bodyPr/>
                    <a:lstStyle/>
                    <a:p>
                      <a:pPr marL="12700" indent="-12700">
                        <a:tabLst/>
                        <a:defRPr/>
                      </a:pPr>
                      <a:r>
                        <a:rPr lang="en-US" sz="2400" b="0" dirty="0">
                          <a:solidFill>
                            <a:schemeClr val="tx1"/>
                          </a:solidFill>
                        </a:rPr>
                        <a:t>Discuss barriers to free trade and ways companies try to overcome them.</a:t>
                      </a:r>
                    </a:p>
                  </a:txBody>
                  <a:tcPr>
                    <a:lnL w="76200">
                      <a:solidFill>
                        <a:schemeClr val="bg1"/>
                      </a:solidFill>
                    </a:lnL>
                    <a:lnT w="76200">
                      <a:solidFill>
                        <a:schemeClr val="bg1"/>
                      </a:solidFill>
                    </a:lnT>
                    <a:lnB w="76200">
                      <a:solidFill>
                        <a:schemeClr val="bg1"/>
                      </a:solidFill>
                    </a:lnB>
                    <a:noFill/>
                  </a:tcPr>
                </a:tc>
                <a:extLst>
                  <a:ext uri="{0D108BD9-81ED-4DB2-BD59-A6C34878D82A}">
                    <a16:rowId xmlns:a16="http://schemas.microsoft.com/office/drawing/2014/main" val="87648364"/>
                  </a:ext>
                </a:extLst>
              </a:tr>
              <a:tr h="370840">
                <a:tc>
                  <a:txBody>
                    <a:bodyPr/>
                    <a:lstStyle/>
                    <a:p>
                      <a:pPr algn="r"/>
                      <a:r>
                        <a:rPr lang="en-US" b="1" dirty="0">
                          <a:solidFill>
                            <a:schemeClr val="bg1"/>
                          </a:solidFill>
                        </a:rPr>
                        <a:t>4-5</a:t>
                      </a:r>
                    </a:p>
                  </a:txBody>
                  <a:tcPr anchor="ctr">
                    <a:lnR w="76200">
                      <a:solidFill>
                        <a:schemeClr val="bg1"/>
                      </a:solidFill>
                    </a:lnR>
                    <a:lnT w="76200">
                      <a:solidFill>
                        <a:schemeClr val="bg1"/>
                      </a:solidFill>
                    </a:lnT>
                    <a:lnB w="76200">
                      <a:solidFill>
                        <a:schemeClr val="bg1"/>
                      </a:solidFill>
                    </a:lnB>
                    <a:solidFill>
                      <a:schemeClr val="accent1"/>
                    </a:solidFill>
                  </a:tcPr>
                </a:tc>
                <a:tc>
                  <a:txBody>
                    <a:bodyPr/>
                    <a:lstStyle/>
                    <a:p>
                      <a:pPr marL="12700" indent="-12700">
                        <a:tabLst/>
                        <a:defRPr/>
                      </a:pPr>
                      <a:r>
                        <a:rPr lang="en-US" sz="2400" b="0" dirty="0">
                          <a:solidFill>
                            <a:schemeClr val="tx1"/>
                          </a:solidFill>
                        </a:rPr>
                        <a:t>Explain the value to managers of understanding cultural differences.</a:t>
                      </a:r>
                    </a:p>
                  </a:txBody>
                  <a:tcPr>
                    <a:lnL w="76200">
                      <a:solidFill>
                        <a:schemeClr val="bg1"/>
                      </a:solidFill>
                    </a:lnL>
                    <a:lnT w="76200">
                      <a:solidFill>
                        <a:schemeClr val="bg1"/>
                      </a:solidFill>
                    </a:lnT>
                    <a:lnB w="76200">
                      <a:solidFill>
                        <a:schemeClr val="bg1"/>
                      </a:solidFill>
                    </a:lnB>
                    <a:noFill/>
                  </a:tcPr>
                </a:tc>
                <a:extLst>
                  <a:ext uri="{0D108BD9-81ED-4DB2-BD59-A6C34878D82A}">
                    <a16:rowId xmlns:a16="http://schemas.microsoft.com/office/drawing/2014/main" val="3101463661"/>
                  </a:ext>
                </a:extLst>
              </a:tr>
              <a:tr h="370840">
                <a:tc>
                  <a:txBody>
                    <a:bodyPr/>
                    <a:lstStyle/>
                    <a:p>
                      <a:pPr algn="r"/>
                      <a:r>
                        <a:rPr lang="en-US" b="1" dirty="0">
                          <a:solidFill>
                            <a:schemeClr val="bg1"/>
                          </a:solidFill>
                        </a:rPr>
                        <a:t>4-6</a:t>
                      </a:r>
                    </a:p>
                  </a:txBody>
                  <a:tcPr anchor="ctr">
                    <a:lnR w="76200">
                      <a:solidFill>
                        <a:schemeClr val="bg1"/>
                      </a:solidFill>
                    </a:lnR>
                    <a:lnT w="76200">
                      <a:solidFill>
                        <a:schemeClr val="bg1"/>
                      </a:solidFill>
                    </a:lnT>
                    <a:solidFill>
                      <a:schemeClr val="accent1"/>
                    </a:solidFill>
                  </a:tcPr>
                </a:tc>
                <a:tc>
                  <a:txBody>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lang="en-US" sz="2400" b="0" dirty="0">
                          <a:solidFill>
                            <a:schemeClr val="tx1"/>
                          </a:solidFill>
                        </a:rPr>
                        <a:t>Describe how to develop your diversity, equity, and inclusion competency.</a:t>
                      </a:r>
                    </a:p>
                  </a:txBody>
                  <a:tcPr>
                    <a:lnL w="76200">
                      <a:solidFill>
                        <a:schemeClr val="bg1"/>
                      </a:solidFill>
                    </a:lnL>
                    <a:lnT w="76200">
                      <a:solidFill>
                        <a:schemeClr val="bg1"/>
                      </a:solidFill>
                    </a:lnT>
                    <a:noFill/>
                  </a:tcPr>
                </a:tc>
                <a:extLst>
                  <a:ext uri="{0D108BD9-81ED-4DB2-BD59-A6C34878D82A}">
                    <a16:rowId xmlns:a16="http://schemas.microsoft.com/office/drawing/2014/main" val="1126520672"/>
                  </a:ext>
                </a:extLst>
              </a:tr>
            </a:tbl>
          </a:graphicData>
        </a:graphic>
      </p:graphicFrame>
      <p:sp>
        <p:nvSpPr>
          <p:cNvPr id="6" name="Text Placeholder 5">
            <a:extLst>
              <a:ext uri="{FF2B5EF4-FFF2-40B4-BE49-F238E27FC236}">
                <a16:creationId xmlns:a16="http://schemas.microsoft.com/office/drawing/2014/main" id="{439D0E12-2D16-6852-0E21-5ECE44DBFE6A}"/>
              </a:ext>
            </a:extLst>
          </p:cNvPr>
          <p:cNvSpPr>
            <a:spLocks noGrp="1"/>
          </p:cNvSpPr>
          <p:nvPr>
            <p:ph type="body" sz="quarter" idx="12"/>
          </p:nvPr>
        </p:nvSpPr>
        <p:spPr/>
        <p:txBody>
          <a:bodyPr/>
          <a:lstStyle/>
          <a:p>
            <a:endParaRPr lang="en-US" dirty="0"/>
          </a:p>
        </p:txBody>
      </p:sp>
      <p:sp>
        <p:nvSpPr>
          <p:cNvPr id="7" name="Text Placeholder 6">
            <a:extLst>
              <a:ext uri="{FF2B5EF4-FFF2-40B4-BE49-F238E27FC236}">
                <a16:creationId xmlns:a16="http://schemas.microsoft.com/office/drawing/2014/main" id="{9BDC5AF3-CF4D-2864-73CD-22380F45221D}"/>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69678440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4" name="Title 3">
            <a:extLst>
              <a:ext uri="{FF2B5EF4-FFF2-40B4-BE49-F238E27FC236}">
                <a16:creationId xmlns:a16="http://schemas.microsoft.com/office/drawing/2014/main" id="{1D25E571-0D71-7FEB-CFB5-31DCB29609E8}"/>
              </a:ext>
            </a:extLst>
          </p:cNvPr>
          <p:cNvSpPr>
            <a:spLocks noGrp="1"/>
          </p:cNvSpPr>
          <p:nvPr>
            <p:ph type="title"/>
          </p:nvPr>
        </p:nvSpPr>
        <p:spPr/>
        <p:txBody>
          <a:bodyPr>
            <a:normAutofit/>
          </a:bodyPr>
          <a:lstStyle/>
          <a:p>
            <a:r>
              <a:rPr lang="en-US" dirty="0"/>
              <a:t>Working Successfully Abroad: Developing Cultural Awareness</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p:txBody>
          <a:bodyPr>
            <a:normAutofit/>
          </a:bodyPr>
          <a:lstStyle/>
          <a:p>
            <a:pPr marL="573088" indent="-573088">
              <a:buFont typeface="Wingdings" panose="05000000000000000000" pitchFamily="2" charset="2"/>
              <a:buChar char="v"/>
              <a:defRPr/>
            </a:pPr>
            <a:r>
              <a:rPr lang="en-US" dirty="0"/>
              <a:t>Do Your Research.</a:t>
            </a:r>
          </a:p>
          <a:p>
            <a:pPr marL="573088" indent="-573088">
              <a:buFont typeface="Wingdings" panose="05000000000000000000" pitchFamily="2" charset="2"/>
              <a:buChar char="v"/>
              <a:defRPr/>
            </a:pPr>
            <a:r>
              <a:rPr lang="en-US" dirty="0"/>
              <a:t>Check Your Attitude.</a:t>
            </a:r>
          </a:p>
          <a:p>
            <a:pPr marL="573088" indent="-573088">
              <a:buFont typeface="Wingdings" panose="05000000000000000000" pitchFamily="2" charset="2"/>
              <a:buChar char="v"/>
              <a:defRPr/>
            </a:pPr>
            <a:r>
              <a:rPr lang="en-US" dirty="0"/>
              <a:t>Learn the Appropriate Behavior.</a:t>
            </a:r>
          </a:p>
          <a:p>
            <a:pPr marL="573088" indent="-573088">
              <a:buFont typeface="Wingdings" panose="05000000000000000000" pitchFamily="2" charset="2"/>
              <a:buChar char="v"/>
              <a:defRPr/>
            </a:pPr>
            <a:r>
              <a:rPr lang="en-US" dirty="0"/>
              <a:t>Become at Least Minimally Skilled in the Language.</a:t>
            </a:r>
          </a:p>
          <a:p>
            <a:pPr marL="573088" indent="-573088">
              <a:buFont typeface="Wingdings" panose="05000000000000000000" pitchFamily="2" charset="2"/>
              <a:buChar char="v"/>
              <a:defRPr/>
            </a:pPr>
            <a:r>
              <a:rPr lang="en-US" dirty="0"/>
              <a:t>Pack Wisely.</a:t>
            </a:r>
          </a:p>
          <a:p>
            <a:pPr marL="573088" indent="-573088">
              <a:buFont typeface="Wingdings" panose="05000000000000000000" pitchFamily="2" charset="2"/>
              <a:buChar char="v"/>
              <a:defRPr/>
            </a:pPr>
            <a:r>
              <a:rPr lang="en-US" dirty="0"/>
              <a:t>Finally, Be Prepared.</a:t>
            </a:r>
          </a:p>
        </p:txBody>
      </p:sp>
      <p:sp>
        <p:nvSpPr>
          <p:cNvPr id="3" name="Text Placeholder 2">
            <a:extLst>
              <a:ext uri="{FF2B5EF4-FFF2-40B4-BE49-F238E27FC236}">
                <a16:creationId xmlns:a16="http://schemas.microsoft.com/office/drawing/2014/main" id="{5A442697-6F83-6E33-23AF-7B8459D49D98}"/>
              </a:ext>
            </a:extLst>
          </p:cNvPr>
          <p:cNvSpPr>
            <a:spLocks noGrp="1"/>
          </p:cNvSpPr>
          <p:nvPr>
            <p:ph type="body" sz="quarter" idx="12"/>
          </p:nvPr>
        </p:nvSpPr>
        <p:spPr/>
        <p:txBody>
          <a:bodyPr/>
          <a:lstStyle/>
          <a:p>
            <a:endParaRPr lang="en-US" dirty="0"/>
          </a:p>
        </p:txBody>
      </p:sp>
      <p:sp>
        <p:nvSpPr>
          <p:cNvPr id="5" name="Text Placeholder 5">
            <a:extLst>
              <a:ext uri="{FF2B5EF4-FFF2-40B4-BE49-F238E27FC236}">
                <a16:creationId xmlns:a16="http://schemas.microsoft.com/office/drawing/2014/main" id="{CDA1F06A-80A8-F14C-0DBD-90E89659C7AF}"/>
              </a:ext>
            </a:extLst>
          </p:cNvPr>
          <p:cNvSpPr>
            <a:spLocks noGrp="1"/>
          </p:cNvSpPr>
          <p:nvPr>
            <p:ph type="body" sz="quarter" idx="13"/>
          </p:nvPr>
        </p:nvSpPr>
        <p:spPr>
          <a:xfrm>
            <a:off x="152400" y="6636837"/>
            <a:ext cx="6972301" cy="173037"/>
          </a:xfrm>
        </p:spPr>
        <p:txBody>
          <a:bodyPr/>
          <a:lstStyle/>
          <a:p>
            <a:pPr algn="l"/>
            <a:r>
              <a:rPr lang="en-US" sz="800" b="0" dirty="0">
                <a:solidFill>
                  <a:schemeClr val="tx1"/>
                </a:solidFill>
              </a:rPr>
              <a:t>© McGraw Hill</a:t>
            </a:r>
          </a:p>
        </p:txBody>
      </p:sp>
    </p:spTree>
    <p:extLst>
      <p:ext uri="{BB962C8B-B14F-4D97-AF65-F5344CB8AC3E}">
        <p14:creationId xmlns:p14="http://schemas.microsoft.com/office/powerpoint/2010/main" val="29606807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BD18-F2D6-774E-B501-411C3D6C48AA}"/>
              </a:ext>
            </a:extLst>
          </p:cNvPr>
          <p:cNvSpPr>
            <a:spLocks noGrp="1"/>
          </p:cNvSpPr>
          <p:nvPr>
            <p:ph type="title"/>
          </p:nvPr>
        </p:nvSpPr>
        <p:spPr/>
        <p:txBody>
          <a:bodyPr/>
          <a:lstStyle/>
          <a:p>
            <a:r>
              <a:rPr lang="en-US" sz="2800" dirty="0"/>
              <a:t>LO 4-1</a:t>
            </a:r>
          </a:p>
        </p:txBody>
      </p:sp>
      <p:sp>
        <p:nvSpPr>
          <p:cNvPr id="12" name="Text Placeholder 11">
            <a:extLst>
              <a:ext uri="{FF2B5EF4-FFF2-40B4-BE49-F238E27FC236}">
                <a16:creationId xmlns:a16="http://schemas.microsoft.com/office/drawing/2014/main" id="{68EFEA15-9EBE-A2E9-1B20-6CD1EF10CBA9}"/>
              </a:ext>
            </a:extLst>
          </p:cNvPr>
          <p:cNvSpPr>
            <a:spLocks noGrp="1"/>
          </p:cNvSpPr>
          <p:nvPr>
            <p:ph type="body" sz="quarter" idx="19"/>
          </p:nvPr>
        </p:nvSpPr>
        <p:spPr/>
        <p:txBody>
          <a:bodyPr/>
          <a:lstStyle/>
          <a:p>
            <a:r>
              <a:rPr lang="en-US" sz="2800" dirty="0">
                <a:solidFill>
                  <a:schemeClr val="accent1"/>
                </a:solidFill>
              </a:rPr>
              <a:t>Globalization: </a:t>
            </a:r>
            <a:br>
              <a:rPr lang="en-US" sz="2800" dirty="0">
                <a:solidFill>
                  <a:schemeClr val="accent1"/>
                </a:solidFill>
              </a:rPr>
            </a:br>
            <a:r>
              <a:rPr lang="en-US" sz="2800" dirty="0">
                <a:solidFill>
                  <a:schemeClr val="accent1"/>
                </a:solidFill>
              </a:rPr>
              <a:t>The Collapse of Time and Distance</a:t>
            </a:r>
            <a:endParaRPr lang="en-US" dirty="0"/>
          </a:p>
        </p:txBody>
      </p:sp>
      <p:sp>
        <p:nvSpPr>
          <p:cNvPr id="3" name="Content Placeholder 2">
            <a:extLst>
              <a:ext uri="{FF2B5EF4-FFF2-40B4-BE49-F238E27FC236}">
                <a16:creationId xmlns:a16="http://schemas.microsoft.com/office/drawing/2014/main" id="{4B2F08DC-674C-B049-BD88-6CFD7B485865}"/>
              </a:ext>
            </a:extLst>
          </p:cNvPr>
          <p:cNvSpPr>
            <a:spLocks noGrp="1"/>
          </p:cNvSpPr>
          <p:nvPr>
            <p:ph sz="quarter" idx="11"/>
          </p:nvPr>
        </p:nvSpPr>
        <p:spPr>
          <a:xfrm>
            <a:off x="342900" y="1665066"/>
            <a:ext cx="8458200" cy="822960"/>
          </a:xfr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Competition and Globalization: Who Will Be No. 1 Tomorrow?</a:t>
            </a:r>
          </a:p>
        </p:txBody>
      </p:sp>
      <p:sp>
        <p:nvSpPr>
          <p:cNvPr id="4" name="Content Placeholder 3">
            <a:extLst>
              <a:ext uri="{FF2B5EF4-FFF2-40B4-BE49-F238E27FC236}">
                <a16:creationId xmlns:a16="http://schemas.microsoft.com/office/drawing/2014/main" id="{CF95DD61-B232-AB46-B4DD-20F4B0711AE8}"/>
              </a:ext>
            </a:extLst>
          </p:cNvPr>
          <p:cNvSpPr>
            <a:spLocks noGrp="1"/>
          </p:cNvSpPr>
          <p:nvPr>
            <p:ph sz="quarter" idx="14"/>
          </p:nvPr>
        </p:nvSpPr>
        <p:spPr>
          <a:xfrm>
            <a:off x="342900" y="3036878"/>
            <a:ext cx="8458200" cy="822960"/>
          </a:xfr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The Rise of the “Global Village” and Electronic Commerce</a:t>
            </a:r>
          </a:p>
        </p:txBody>
      </p:sp>
      <p:sp>
        <p:nvSpPr>
          <p:cNvPr id="7" name="Content Placeholder 6">
            <a:extLst>
              <a:ext uri="{FF2B5EF4-FFF2-40B4-BE49-F238E27FC236}">
                <a16:creationId xmlns:a16="http://schemas.microsoft.com/office/drawing/2014/main" id="{7C553433-3F00-954D-9FF4-BC2A632BE255}"/>
              </a:ext>
            </a:extLst>
          </p:cNvPr>
          <p:cNvSpPr>
            <a:spLocks noGrp="1"/>
          </p:cNvSpPr>
          <p:nvPr>
            <p:ph sz="quarter" idx="15"/>
          </p:nvPr>
        </p:nvSpPr>
        <p:spPr>
          <a:xfrm>
            <a:off x="342900" y="4350072"/>
            <a:ext cx="8458200" cy="822960"/>
          </a:xfr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One Big World Market: The Global Economy</a:t>
            </a:r>
          </a:p>
        </p:txBody>
      </p:sp>
      <p:sp>
        <p:nvSpPr>
          <p:cNvPr id="5" name="Text Placeholder 4">
            <a:extLst>
              <a:ext uri="{FF2B5EF4-FFF2-40B4-BE49-F238E27FC236}">
                <a16:creationId xmlns:a16="http://schemas.microsoft.com/office/drawing/2014/main" id="{50DDBD11-CEEC-B3AA-7BF2-00C036B36E8B}"/>
              </a:ext>
            </a:extLst>
          </p:cNvPr>
          <p:cNvSpPr>
            <a:spLocks noGrp="1"/>
          </p:cNvSpPr>
          <p:nvPr>
            <p:ph type="body" sz="quarter" idx="12"/>
          </p:nvPr>
        </p:nvSpPr>
        <p:spPr/>
        <p:txBody>
          <a:bodyPr/>
          <a:lstStyle/>
          <a:p>
            <a:endParaRPr lang="en-US" dirty="0"/>
          </a:p>
        </p:txBody>
      </p:sp>
      <p:sp>
        <p:nvSpPr>
          <p:cNvPr id="9" name="Text Placeholder 8">
            <a:extLst>
              <a:ext uri="{FF2B5EF4-FFF2-40B4-BE49-F238E27FC236}">
                <a16:creationId xmlns:a16="http://schemas.microsoft.com/office/drawing/2014/main" id="{4DCB4DE0-74CE-FACA-EC9D-3BC84A4D40C6}"/>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9860381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952500"/>
          </a:xfrm>
        </p:spPr>
        <p:txBody>
          <a:bodyPr>
            <a:noAutofit/>
          </a:bodyPr>
          <a:lstStyle/>
          <a:p>
            <a:r>
              <a:rPr lang="en-US" dirty="0">
                <a:solidFill>
                  <a:srgbClr val="174C79"/>
                </a:solidFill>
                <a:ea typeface="Calibri"/>
                <a:cs typeface="Calibri"/>
              </a:rPr>
              <a:t>COMPETITION AND GLOBALIZATION: </a:t>
            </a:r>
            <a:br>
              <a:rPr lang="en-US" dirty="0">
                <a:solidFill>
                  <a:srgbClr val="174C79"/>
                </a:solidFill>
                <a:ea typeface="Calibri"/>
                <a:cs typeface="Calibri"/>
              </a:rPr>
            </a:br>
            <a:r>
              <a:rPr lang="en-US" dirty="0">
                <a:solidFill>
                  <a:srgbClr val="174C79"/>
                </a:solidFill>
                <a:ea typeface="Calibri"/>
                <a:cs typeface="Calibri"/>
              </a:rPr>
              <a:t>WHO WILL BE NO. 1 TOMORROW?</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2209800"/>
            <a:ext cx="4076700" cy="3124200"/>
          </a:xfrm>
          <a:ln>
            <a:solidFill>
              <a:srgbClr val="692046"/>
            </a:solidFill>
          </a:ln>
        </p:spPr>
        <p:txBody>
          <a:bodyPr anchor="ctr">
            <a:normAutofit/>
          </a:bodyPr>
          <a:lstStyle/>
          <a:p>
            <a:pPr algn="ctr">
              <a:spcAft>
                <a:spcPts val="3200"/>
              </a:spcAft>
              <a:defRPr/>
            </a:pPr>
            <a:r>
              <a:rPr lang="en-US" sz="3200" dirty="0"/>
              <a:t>It goes without saying that the world is a competitive place.</a:t>
            </a:r>
          </a:p>
        </p:txBody>
      </p:sp>
      <p:sp>
        <p:nvSpPr>
          <p:cNvPr id="6" name="Content Placeholder 5">
            <a:extLst>
              <a:ext uri="{FF2B5EF4-FFF2-40B4-BE49-F238E27FC236}">
                <a16:creationId xmlns:a16="http://schemas.microsoft.com/office/drawing/2014/main" id="{0C9558EF-4377-6048-90BE-7B538E18ABC7}"/>
              </a:ext>
            </a:extLst>
          </p:cNvPr>
          <p:cNvSpPr>
            <a:spLocks noGrp="1"/>
          </p:cNvSpPr>
          <p:nvPr>
            <p:ph sz="quarter" idx="14"/>
          </p:nvPr>
        </p:nvSpPr>
        <p:spPr>
          <a:solidFill>
            <a:srgbClr val="E2DFCA"/>
          </a:solidFill>
          <a:ln>
            <a:solidFill>
              <a:srgbClr val="692046"/>
            </a:solidFill>
          </a:ln>
        </p:spPr>
        <p:txBody>
          <a:bodyPr anchor="ctr">
            <a:normAutofit lnSpcReduction="10000"/>
          </a:bodyPr>
          <a:lstStyle/>
          <a:p>
            <a:pPr marL="238125">
              <a:spcAft>
                <a:spcPts val="2600"/>
              </a:spcAft>
            </a:pPr>
            <a:endParaRPr lang="en-US" dirty="0"/>
          </a:p>
          <a:p>
            <a:pPr marL="238125">
              <a:spcAft>
                <a:spcPts val="2600"/>
              </a:spcAft>
            </a:pPr>
            <a:r>
              <a:rPr lang="en-US" dirty="0"/>
              <a:t>Our world is changing rapidly due to </a:t>
            </a:r>
            <a:r>
              <a:rPr lang="en-US" dirty="0">
                <a:solidFill>
                  <a:schemeClr val="accent1"/>
                </a:solidFill>
              </a:rPr>
              <a:t>globalization</a:t>
            </a:r>
            <a:r>
              <a:rPr lang="en-US" dirty="0"/>
              <a:t>—the trend of the world economy toward becoming a more interdependent system. Time and distance have virtually collapsed. </a:t>
            </a:r>
          </a:p>
          <a:p>
            <a:pPr marL="577850" indent="-339725">
              <a:spcAft>
                <a:spcPts val="2600"/>
              </a:spcAft>
              <a:buFont typeface="Arial" panose="020B0604020202020204" pitchFamily="34" charset="0"/>
              <a:buChar char="•"/>
            </a:pPr>
            <a:endParaRPr lang="en-US" dirty="0"/>
          </a:p>
        </p:txBody>
      </p:sp>
    </p:spTree>
    <p:extLst>
      <p:ext uri="{BB962C8B-B14F-4D97-AF65-F5344CB8AC3E}">
        <p14:creationId xmlns:p14="http://schemas.microsoft.com/office/powerpoint/2010/main" val="369479329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914400"/>
          </a:xfrm>
        </p:spPr>
        <p:txBody>
          <a:bodyPr>
            <a:noAutofit/>
          </a:bodyPr>
          <a:lstStyle/>
          <a:p>
            <a:r>
              <a:rPr lang="en-US" dirty="0">
                <a:solidFill>
                  <a:srgbClr val="174C79"/>
                </a:solidFill>
                <a:ea typeface="Calibri"/>
                <a:cs typeface="Calibri"/>
              </a:rPr>
              <a:t>THE RISE OF THE “GLOBAL VILLAGE” AND ELECTRONIC COMMERCE</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1295400"/>
            <a:ext cx="8458200" cy="4971691"/>
          </a:xfrm>
        </p:spPr>
        <p:txBody>
          <a:bodyPr vert="horz" lIns="91440" tIns="45720" rIns="91440" bIns="45720" rtlCol="0" anchor="t">
            <a:normAutofit/>
          </a:bodyPr>
          <a:lstStyle/>
          <a:p>
            <a:pPr>
              <a:spcAft>
                <a:spcPts val="2000"/>
              </a:spcAft>
              <a:defRPr/>
            </a:pPr>
            <a:r>
              <a:rPr lang="en-US" dirty="0">
                <a:solidFill>
                  <a:schemeClr val="accent1"/>
                </a:solidFill>
              </a:rPr>
              <a:t>Global village </a:t>
            </a:r>
            <a:r>
              <a:rPr lang="en-US" dirty="0"/>
              <a:t>refers to the “shrinking” of time and space as air travel and electronic media make worldwide communications easier.</a:t>
            </a:r>
          </a:p>
          <a:p>
            <a:pPr marL="572770" indent="-572770">
              <a:spcAft>
                <a:spcPts val="2000"/>
              </a:spcAft>
              <a:buFont typeface="Wingdings" panose="05000000000000000000" pitchFamily="2" charset="2"/>
              <a:buChar char="v"/>
              <a:defRPr/>
            </a:pPr>
            <a:r>
              <a:rPr lang="en-US" dirty="0"/>
              <a:t>By 2027, 7 billion smartphones expected. </a:t>
            </a:r>
            <a:endParaRPr lang="en-US" dirty="0">
              <a:cs typeface="Arial" panose="020B0604020202020204"/>
            </a:endParaRPr>
          </a:p>
          <a:p>
            <a:pPr marL="572770" indent="-572770">
              <a:buFont typeface="Wingdings" panose="05000000000000000000" pitchFamily="2" charset="2"/>
              <a:buChar char="v"/>
              <a:defRPr/>
            </a:pPr>
            <a:r>
              <a:rPr lang="en-US" dirty="0"/>
              <a:t>8 billion people in the world, around 63% are Internet users and around 59% use social media.</a:t>
            </a:r>
            <a:endParaRPr lang="en-US" dirty="0">
              <a:cs typeface="Arial" panose="020B0604020202020204"/>
            </a:endParaRPr>
          </a:p>
          <a:p>
            <a:pPr marL="572770" indent="-572770">
              <a:buFont typeface="Wingdings" panose="05000000000000000000" pitchFamily="2" charset="2"/>
              <a:buChar char="v"/>
              <a:defRPr/>
            </a:pPr>
            <a:r>
              <a:rPr lang="en-US" dirty="0"/>
              <a:t>U.S. e-commerce sales surpassed $900 billion in 2022 and are projected to reach $1.7 trillion by 2027.</a:t>
            </a:r>
            <a:endParaRPr lang="en-US" dirty="0">
              <a:cs typeface="Arial" panose="020B0604020202020204"/>
            </a:endParaRPr>
          </a:p>
        </p:txBody>
      </p:sp>
    </p:spTree>
    <p:extLst>
      <p:ext uri="{BB962C8B-B14F-4D97-AF65-F5344CB8AC3E}">
        <p14:creationId xmlns:p14="http://schemas.microsoft.com/office/powerpoint/2010/main" val="5312609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p:txBody>
          <a:bodyPr>
            <a:noAutofit/>
          </a:bodyPr>
          <a:lstStyle/>
          <a:p>
            <a:pPr>
              <a:defRPr/>
            </a:pPr>
            <a:r>
              <a:rPr lang="en-US" sz="2800" dirty="0">
                <a:latin typeface="+mj-lt"/>
              </a:rPr>
              <a:t>ONE BIG WORLD MARKET: </a:t>
            </a:r>
            <a:br>
              <a:rPr lang="en-US" sz="2800" dirty="0">
                <a:latin typeface="+mj-lt"/>
              </a:rPr>
            </a:br>
            <a:r>
              <a:rPr lang="en-US" sz="2800" dirty="0">
                <a:latin typeface="+mj-lt"/>
              </a:rPr>
              <a:t>The GLOBAL ECONOMY</a:t>
            </a:r>
          </a:p>
        </p:txBody>
      </p:sp>
      <p:sp>
        <p:nvSpPr>
          <p:cNvPr id="8" name="Text Placeholder 7"/>
          <p:cNvSpPr>
            <a:spLocks noGrp="1"/>
          </p:cNvSpPr>
          <p:nvPr>
            <p:ph type="body" idx="1"/>
          </p:nvPr>
        </p:nvSpPr>
        <p:spPr>
          <a:xfrm>
            <a:off x="457200" y="1295400"/>
            <a:ext cx="4038600" cy="5334000"/>
          </a:xfrm>
          <a:solidFill>
            <a:schemeClr val="bg1"/>
          </a:solidFill>
        </p:spPr>
        <p:txBody>
          <a:bodyPr>
            <a:normAutofit/>
          </a:bodyPr>
          <a:lstStyle/>
          <a:p>
            <a:r>
              <a:rPr lang="en-US" sz="2800" b="1" dirty="0">
                <a:solidFill>
                  <a:srgbClr val="7030A0"/>
                </a:solidFill>
              </a:rPr>
              <a:t>Positive</a:t>
            </a:r>
            <a:r>
              <a:rPr lang="en-US" sz="2800" dirty="0"/>
              <a:t> Effects</a:t>
            </a:r>
          </a:p>
          <a:p>
            <a:pPr marL="572770" indent="-340995">
              <a:buFont typeface="Arial" panose="020B0604020202020204" pitchFamily="34" charset="0"/>
              <a:buChar char="•"/>
            </a:pPr>
            <a:r>
              <a:rPr lang="en-US" sz="2000" dirty="0"/>
              <a:t>The Internet, high-speed travel, and other innovations have lessened the “friction of distance,” shrinking the world and eliminating borders.</a:t>
            </a:r>
          </a:p>
          <a:p>
            <a:pPr marL="572770" indent="-340995">
              <a:buFont typeface="Arial" panose="020B0604020202020204" pitchFamily="34" charset="0"/>
              <a:buChar char="•"/>
            </a:pPr>
            <a:r>
              <a:rPr lang="en-US" sz="2000" dirty="0"/>
              <a:t>Rapid technological improvements increased communication and information sharing.</a:t>
            </a:r>
          </a:p>
          <a:p>
            <a:pPr marL="572770" indent="-340995">
              <a:buFont typeface="Arial" panose="020B0604020202020204" pitchFamily="34" charset="0"/>
              <a:buChar char="•"/>
            </a:pPr>
            <a:r>
              <a:rPr lang="en-US" sz="2000" dirty="0"/>
              <a:t>Electronic transfers have increased access to capital.</a:t>
            </a:r>
          </a:p>
          <a:p>
            <a:pPr marL="572770" indent="-340995">
              <a:buFont typeface="Arial" panose="020B0604020202020204" pitchFamily="34" charset="0"/>
              <a:buChar char="•"/>
            </a:pPr>
            <a:r>
              <a:rPr lang="en-US" sz="2000" dirty="0"/>
              <a:t>Foreign firms in some industries are building plants in the United States.</a:t>
            </a:r>
          </a:p>
          <a:p>
            <a:pPr algn="ctr"/>
            <a:endParaRPr lang="en-US" sz="2800" dirty="0"/>
          </a:p>
        </p:txBody>
      </p:sp>
      <p:sp>
        <p:nvSpPr>
          <p:cNvPr id="12" name="Text Placeholder 11"/>
          <p:cNvSpPr>
            <a:spLocks noGrp="1"/>
          </p:cNvSpPr>
          <p:nvPr>
            <p:ph type="body" idx="2"/>
          </p:nvPr>
        </p:nvSpPr>
        <p:spPr>
          <a:xfrm>
            <a:off x="4724400" y="1295400"/>
            <a:ext cx="4038600" cy="4495800"/>
          </a:xfrm>
          <a:noFill/>
        </p:spPr>
        <p:txBody>
          <a:bodyPr/>
          <a:lstStyle/>
          <a:p>
            <a:pPr marL="0" indent="0"/>
            <a:r>
              <a:rPr lang="en-US" sz="2800" b="1" dirty="0">
                <a:solidFill>
                  <a:srgbClr val="C00000"/>
                </a:solidFill>
              </a:rPr>
              <a:t>Negative</a:t>
            </a:r>
            <a:r>
              <a:rPr lang="en-US" sz="2800" dirty="0"/>
              <a:t> Effects</a:t>
            </a:r>
          </a:p>
          <a:p>
            <a:pPr indent="-401638">
              <a:buFont typeface="Arial" panose="020B0604020202020204" pitchFamily="34" charset="0"/>
              <a:buChar char="•"/>
            </a:pPr>
            <a:r>
              <a:rPr lang="en-US" sz="2000" dirty="0"/>
              <a:t>Large-scale effects of the rise of global economy have included much-publicized job losses across the United States.</a:t>
            </a:r>
          </a:p>
          <a:p>
            <a:pPr indent="-401638">
              <a:buFont typeface="Arial" panose="020B0604020202020204" pitchFamily="34" charset="0"/>
              <a:buChar char="•"/>
            </a:pPr>
            <a:r>
              <a:rPr lang="en-US" sz="2000" dirty="0"/>
              <a:t>Potential threats to information security because data must be shared.</a:t>
            </a:r>
          </a:p>
          <a:p>
            <a:pPr indent="-401638">
              <a:buFont typeface="Arial" panose="020B0604020202020204" pitchFamily="34" charset="0"/>
              <a:buChar char="•"/>
            </a:pPr>
            <a:r>
              <a:rPr lang="en-US" sz="2000" dirty="0"/>
              <a:t>If a nation is heavily depended on by others, and its economy falters, there can be instant regional or global instability.</a:t>
            </a:r>
          </a:p>
        </p:txBody>
      </p:sp>
    </p:spTree>
    <p:extLst>
      <p:ext uri="{BB962C8B-B14F-4D97-AF65-F5344CB8AC3E}">
        <p14:creationId xmlns:p14="http://schemas.microsoft.com/office/powerpoint/2010/main" val="33576258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BD18-F2D6-774E-B501-411C3D6C48AA}"/>
              </a:ext>
            </a:extLst>
          </p:cNvPr>
          <p:cNvSpPr>
            <a:spLocks noGrp="1"/>
          </p:cNvSpPr>
          <p:nvPr>
            <p:ph type="title"/>
          </p:nvPr>
        </p:nvSpPr>
        <p:spPr/>
        <p:txBody>
          <a:bodyPr/>
          <a:lstStyle/>
          <a:p>
            <a:r>
              <a:rPr lang="en-US" dirty="0"/>
              <a:t>LO 4-2</a:t>
            </a:r>
          </a:p>
        </p:txBody>
      </p:sp>
      <p:sp>
        <p:nvSpPr>
          <p:cNvPr id="12" name="Text Placeholder 11">
            <a:extLst>
              <a:ext uri="{FF2B5EF4-FFF2-40B4-BE49-F238E27FC236}">
                <a16:creationId xmlns:a16="http://schemas.microsoft.com/office/drawing/2014/main" id="{748688C4-2D7D-B6E3-31F7-F106630D6247}"/>
              </a:ext>
            </a:extLst>
          </p:cNvPr>
          <p:cNvSpPr>
            <a:spLocks noGrp="1"/>
          </p:cNvSpPr>
          <p:nvPr>
            <p:ph type="body" sz="quarter" idx="19"/>
          </p:nvPr>
        </p:nvSpPr>
        <p:spPr/>
        <p:txBody>
          <a:bodyPr/>
          <a:lstStyle/>
          <a:p>
            <a:r>
              <a:rPr lang="en-US" dirty="0">
                <a:solidFill>
                  <a:srgbClr val="FF0000"/>
                </a:solidFill>
              </a:rPr>
              <a:t>You and International Management</a:t>
            </a:r>
            <a:endParaRPr lang="en-US" dirty="0"/>
          </a:p>
        </p:txBody>
      </p:sp>
      <p:sp>
        <p:nvSpPr>
          <p:cNvPr id="3" name="Content Placeholder 2">
            <a:extLst>
              <a:ext uri="{FF2B5EF4-FFF2-40B4-BE49-F238E27FC236}">
                <a16:creationId xmlns:a16="http://schemas.microsoft.com/office/drawing/2014/main" id="{4B2F08DC-674C-B049-BD88-6CFD7B485865}"/>
              </a:ext>
            </a:extLst>
          </p:cNvPr>
          <p:cNvSpPr>
            <a:spLocks noGrp="1"/>
          </p:cNvSpPr>
          <p:nvPr>
            <p:ph sz="quarter" idx="11"/>
          </p:nvPr>
        </p:nvSpPr>
        <p:spPr>
          <a:xfrm>
            <a:off x="342900" y="2045500"/>
            <a:ext cx="8458200" cy="822960"/>
          </a:xfr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Why Learn about International Management?</a:t>
            </a:r>
          </a:p>
        </p:txBody>
      </p:sp>
      <p:sp>
        <p:nvSpPr>
          <p:cNvPr id="4" name="Content Placeholder 3">
            <a:extLst>
              <a:ext uri="{FF2B5EF4-FFF2-40B4-BE49-F238E27FC236}">
                <a16:creationId xmlns:a16="http://schemas.microsoft.com/office/drawing/2014/main" id="{CF95DD61-B232-AB46-B4DD-20F4B0711AE8}"/>
              </a:ext>
            </a:extLst>
          </p:cNvPr>
          <p:cNvSpPr>
            <a:spLocks noGrp="1"/>
          </p:cNvSpPr>
          <p:nvPr>
            <p:ph sz="quarter" idx="14"/>
          </p:nvPr>
        </p:nvSpPr>
        <p:spPr>
          <a:xfrm>
            <a:off x="367978" y="3382642"/>
            <a:ext cx="8458200" cy="822960"/>
          </a:xfr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The Successful International Manager: Geocentric, Not Ethnocentric or Polycentric</a:t>
            </a:r>
          </a:p>
        </p:txBody>
      </p:sp>
      <p:sp>
        <p:nvSpPr>
          <p:cNvPr id="5" name="Text Placeholder 4">
            <a:extLst>
              <a:ext uri="{FF2B5EF4-FFF2-40B4-BE49-F238E27FC236}">
                <a16:creationId xmlns:a16="http://schemas.microsoft.com/office/drawing/2014/main" id="{098A4A47-867E-2728-D9CB-C58116369B1C}"/>
              </a:ext>
            </a:extLst>
          </p:cNvPr>
          <p:cNvSpPr>
            <a:spLocks noGrp="1"/>
          </p:cNvSpPr>
          <p:nvPr>
            <p:ph type="body" sz="quarter" idx="12"/>
          </p:nvPr>
        </p:nvSpPr>
        <p:spPr/>
        <p:txBody>
          <a:bodyPr/>
          <a:lstStyle/>
          <a:p>
            <a:endParaRPr lang="en-US" dirty="0"/>
          </a:p>
        </p:txBody>
      </p:sp>
      <p:sp>
        <p:nvSpPr>
          <p:cNvPr id="8" name="Text Placeholder 7">
            <a:extLst>
              <a:ext uri="{FF2B5EF4-FFF2-40B4-BE49-F238E27FC236}">
                <a16:creationId xmlns:a16="http://schemas.microsoft.com/office/drawing/2014/main" id="{136BF730-6818-C4C9-37BE-426413DC05FB}"/>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021735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a:xfrm>
            <a:off x="1362075" y="576894"/>
            <a:ext cx="6343650" cy="508958"/>
          </a:xfrm>
        </p:spPr>
        <p:txBody>
          <a:bodyPr anchor="ctr">
            <a:noAutofit/>
          </a:bodyPr>
          <a:lstStyle/>
          <a:p>
            <a:pPr>
              <a:defRPr/>
            </a:pPr>
            <a:r>
              <a:rPr lang="en-US" dirty="0">
                <a:solidFill>
                  <a:srgbClr val="174C79"/>
                </a:solidFill>
                <a:ea typeface="Calibri"/>
                <a:cs typeface="Calibri"/>
                <a:sym typeface="Calibri"/>
              </a:rPr>
              <a:t>INTERNATIONAL MANAGEMENT</a:t>
            </a:r>
            <a:endParaRPr lang="en-US" dirty="0">
              <a:solidFill>
                <a:schemeClr val="accent1"/>
              </a:solidFill>
            </a:endParaRPr>
          </a:p>
        </p:txBody>
      </p:sp>
      <p:sp>
        <p:nvSpPr>
          <p:cNvPr id="31769" name="Text Placeholder 3">
            <a:extLst>
              <a:ext uri="{FF2B5EF4-FFF2-40B4-BE49-F238E27FC236}">
                <a16:creationId xmlns:a16="http://schemas.microsoft.com/office/drawing/2014/main" id="{C7D38100-7B96-F57C-D62F-19DB26DCEA24}"/>
              </a:ext>
            </a:extLst>
          </p:cNvPr>
          <p:cNvSpPr>
            <a:spLocks noGrp="1"/>
          </p:cNvSpPr>
          <p:nvPr>
            <p:ph type="body" sz="quarter" idx="12"/>
          </p:nvPr>
        </p:nvSpPr>
        <p:spPr>
          <a:xfrm>
            <a:off x="3670010" y="6281106"/>
            <a:ext cx="1803980" cy="142875"/>
          </a:xfrm>
        </p:spPr>
        <p:txBody>
          <a:bodyPr/>
          <a:lstStyle/>
          <a:p>
            <a:endParaRPr lang="en-US" dirty="0"/>
          </a:p>
        </p:txBody>
      </p:sp>
      <p:sp>
        <p:nvSpPr>
          <p:cNvPr id="31770" name="Text Placeholder 4">
            <a:extLst>
              <a:ext uri="{FF2B5EF4-FFF2-40B4-BE49-F238E27FC236}">
                <a16:creationId xmlns:a16="http://schemas.microsoft.com/office/drawing/2014/main" id="{1D442224-16C2-919A-A06C-AA5EED0F43C7}"/>
              </a:ext>
            </a:extLst>
          </p:cNvPr>
          <p:cNvSpPr>
            <a:spLocks noGrp="1"/>
          </p:cNvSpPr>
          <p:nvPr>
            <p:ph type="body" sz="quarter" idx="13"/>
          </p:nvPr>
        </p:nvSpPr>
        <p:spPr>
          <a:xfrm>
            <a:off x="2314575" y="5870973"/>
            <a:ext cx="5229226" cy="129778"/>
          </a:xfrm>
        </p:spPr>
        <p:txBody>
          <a:bodyPr/>
          <a:lstStyle/>
          <a:p>
            <a:r>
              <a:rPr lang="en-US" dirty="0"/>
              <a:t>  </a:t>
            </a:r>
          </a:p>
        </p:txBody>
      </p:sp>
      <p:sp>
        <p:nvSpPr>
          <p:cNvPr id="31757" name="Slide Number Placeholder 5">
            <a:extLst>
              <a:ext uri="{FF2B5EF4-FFF2-40B4-BE49-F238E27FC236}">
                <a16:creationId xmlns:a16="http://schemas.microsoft.com/office/drawing/2014/main" id="{7523718C-A2E6-A5AC-121E-6ECD70C08666}"/>
              </a:ext>
            </a:extLst>
          </p:cNvPr>
          <p:cNvSpPr>
            <a:spLocks noGrp="1"/>
          </p:cNvSpPr>
          <p:nvPr>
            <p:ph type="sldNum" sz="quarter" idx="10"/>
          </p:nvPr>
        </p:nvSpPr>
        <p:spPr>
          <a:xfrm>
            <a:off x="7612809" y="5862398"/>
            <a:ext cx="266880" cy="121047"/>
          </a:xfrm>
        </p:spPr>
        <p:txBody>
          <a:bodyPr anchor="ctr">
            <a:normAutofit fontScale="62500" lnSpcReduction="20000"/>
          </a:bodyPr>
          <a:lstStyle/>
          <a:p>
            <a:pPr>
              <a:lnSpc>
                <a:spcPct val="90000"/>
              </a:lnSpc>
              <a:spcAft>
                <a:spcPts val="450"/>
              </a:spcAft>
            </a:pPr>
            <a:fld id="{68151E55-6873-49E2-B8D5-2F265E6F1973}" type="slidenum">
              <a:rPr lang="en-US" sz="375">
                <a:solidFill>
                  <a:srgbClr val="000000">
                    <a:lumMod val="65000"/>
                    <a:lumOff val="35000"/>
                  </a:srgbClr>
                </a:solidFill>
                <a:latin typeface="Arial" panose="020B0604020202020204"/>
              </a:rPr>
              <a:pPr>
                <a:lnSpc>
                  <a:spcPct val="90000"/>
                </a:lnSpc>
                <a:spcAft>
                  <a:spcPts val="450"/>
                </a:spcAft>
              </a:pPr>
              <a:t>9</a:t>
            </a:fld>
            <a:endParaRPr lang="en-US" sz="375" dirty="0">
              <a:solidFill>
                <a:srgbClr val="000000">
                  <a:lumMod val="65000"/>
                  <a:lumOff val="35000"/>
                </a:srgbClr>
              </a:solidFill>
              <a:latin typeface="Arial" panose="020B0604020202020204"/>
            </a:endParaRPr>
          </a:p>
        </p:txBody>
      </p:sp>
      <p:graphicFrame>
        <p:nvGraphicFramePr>
          <p:cNvPr id="31749" name="Content Placeholder 2">
            <a:extLst>
              <a:ext uri="{FF2B5EF4-FFF2-40B4-BE49-F238E27FC236}">
                <a16:creationId xmlns:a16="http://schemas.microsoft.com/office/drawing/2014/main" id="{48AFA112-8CEE-03ED-8466-67176E103C14}"/>
              </a:ext>
            </a:extLst>
          </p:cNvPr>
          <p:cNvGraphicFramePr/>
          <p:nvPr>
            <p:extLst>
              <p:ext uri="{D42A27DB-BD31-4B8C-83A1-F6EECF244321}">
                <p14:modId xmlns:p14="http://schemas.microsoft.com/office/powerpoint/2010/main" val="1790080478"/>
              </p:ext>
            </p:extLst>
          </p:nvPr>
        </p:nvGraphicFramePr>
        <p:xfrm>
          <a:off x="457200" y="1464604"/>
          <a:ext cx="8001000" cy="4207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55482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17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749"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678611"/>
          </a:xfrm>
        </p:spPr>
        <p:txBody>
          <a:bodyPr anchor="ctr">
            <a:noAutofit/>
          </a:bodyPr>
          <a:lstStyle/>
          <a:p>
            <a:r>
              <a:rPr lang="en-US" cap="all" dirty="0"/>
              <a:t> </a:t>
            </a:r>
            <a:r>
              <a:rPr lang="en-US" dirty="0">
                <a:solidFill>
                  <a:srgbClr val="174C79"/>
                </a:solidFill>
                <a:ea typeface="Calibri"/>
                <a:cs typeface="Calibri"/>
              </a:rPr>
              <a:t>WHY LEARN ABOUT INTERNATIONAL MANAGEMENT?</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1276709"/>
            <a:ext cx="4076700" cy="4971691"/>
          </a:xfrm>
        </p:spPr>
        <p:txBody>
          <a:bodyPr>
            <a:normAutofit fontScale="92500" lnSpcReduction="10000"/>
          </a:bodyPr>
          <a:lstStyle/>
          <a:p>
            <a:pPr>
              <a:spcAft>
                <a:spcPts val="2000"/>
              </a:spcAft>
              <a:defRPr/>
            </a:pPr>
            <a:r>
              <a:rPr lang="en-US" sz="3000" dirty="0"/>
              <a:t>You may:</a:t>
            </a:r>
          </a:p>
          <a:p>
            <a:pPr marL="573088" indent="-573088">
              <a:spcAft>
                <a:spcPts val="1400"/>
              </a:spcAft>
              <a:buFont typeface="Wingdings" panose="05000000000000000000" pitchFamily="2" charset="2"/>
              <a:buChar char="v"/>
              <a:defRPr/>
            </a:pPr>
            <a:r>
              <a:rPr lang="en-US" sz="3000" dirty="0"/>
              <a:t>Deal with foreign customers or partners.</a:t>
            </a:r>
          </a:p>
          <a:p>
            <a:pPr marL="573088" indent="-573088">
              <a:spcAft>
                <a:spcPts val="1400"/>
              </a:spcAft>
              <a:buFont typeface="Wingdings" panose="05000000000000000000" pitchFamily="2" charset="2"/>
              <a:buChar char="v"/>
              <a:defRPr/>
            </a:pPr>
            <a:r>
              <a:rPr lang="en-US" sz="3000" dirty="0"/>
              <a:t>Deal with foreign employees or suppliers.</a:t>
            </a:r>
          </a:p>
          <a:p>
            <a:pPr marL="573088" indent="-573088">
              <a:buFont typeface="Wingdings" panose="05000000000000000000" pitchFamily="2" charset="2"/>
              <a:buChar char="v"/>
              <a:defRPr/>
            </a:pPr>
            <a:r>
              <a:rPr lang="en-US" sz="3000" dirty="0"/>
              <a:t>Work for a foreign firm in the United States</a:t>
            </a:r>
            <a:r>
              <a:rPr lang="en-US" sz="3500" dirty="0"/>
              <a:t>.</a:t>
            </a:r>
          </a:p>
        </p:txBody>
      </p:sp>
      <p:pic>
        <p:nvPicPr>
          <p:cNvPr id="5" name="Picture 4">
            <a:extLst>
              <a:ext uri="{FF2B5EF4-FFF2-40B4-BE49-F238E27FC236}">
                <a16:creationId xmlns:a16="http://schemas.microsoft.com/office/drawing/2014/main" id="{E2213619-00BE-0C95-5E8D-C82CBDC1437B}"/>
              </a:ext>
            </a:extLst>
          </p:cNvPr>
          <p:cNvPicPr>
            <a:picLocks noChangeAspect="1"/>
          </p:cNvPicPr>
          <p:nvPr/>
        </p:nvPicPr>
        <p:blipFill>
          <a:blip r:embed="rId3"/>
          <a:stretch>
            <a:fillRect/>
          </a:stretch>
        </p:blipFill>
        <p:spPr>
          <a:xfrm>
            <a:off x="4724400" y="2453402"/>
            <a:ext cx="4076700" cy="2598896"/>
          </a:xfrm>
          <a:prstGeom prst="rect">
            <a:avLst/>
          </a:prstGeom>
          <a:noFill/>
        </p:spPr>
      </p:pic>
      <p:sp>
        <p:nvSpPr>
          <p:cNvPr id="16" name="Text Placeholder 4">
            <a:extLst>
              <a:ext uri="{FF2B5EF4-FFF2-40B4-BE49-F238E27FC236}">
                <a16:creationId xmlns:a16="http://schemas.microsoft.com/office/drawing/2014/main" id="{DDAB1D46-B776-BB43-541E-EB0165AFC4C0}"/>
              </a:ext>
            </a:extLst>
          </p:cNvPr>
          <p:cNvSpPr>
            <a:spLocks noGrp="1"/>
          </p:cNvSpPr>
          <p:nvPr>
            <p:ph type="body" sz="quarter" idx="12"/>
          </p:nvPr>
        </p:nvSpPr>
        <p:spPr>
          <a:xfrm>
            <a:off x="3369564" y="6324600"/>
            <a:ext cx="2404872" cy="190500"/>
          </a:xfrm>
        </p:spPr>
        <p:txBody>
          <a:bodyPr/>
          <a:lstStyle/>
          <a:p>
            <a:endParaRPr lang="en-US" dirty="0"/>
          </a:p>
        </p:txBody>
      </p:sp>
      <p:sp>
        <p:nvSpPr>
          <p:cNvPr id="17" name="Text Placeholder 5">
            <a:extLst>
              <a:ext uri="{FF2B5EF4-FFF2-40B4-BE49-F238E27FC236}">
                <a16:creationId xmlns:a16="http://schemas.microsoft.com/office/drawing/2014/main" id="{54160BD0-CB74-6FDA-225C-23E6FE19716A}"/>
              </a:ext>
            </a:extLst>
          </p:cNvPr>
          <p:cNvSpPr>
            <a:spLocks noGrp="1"/>
          </p:cNvSpPr>
          <p:nvPr>
            <p:ph type="body" sz="quarter" idx="13"/>
          </p:nvPr>
        </p:nvSpPr>
        <p:spPr>
          <a:xfrm>
            <a:off x="1562099" y="6684963"/>
            <a:ext cx="6972301" cy="173037"/>
          </a:xfrm>
        </p:spPr>
        <p:txBody>
          <a:bodyPr/>
          <a:lstStyle/>
          <a:p>
            <a:r>
              <a:rPr lang="en-US" dirty="0"/>
              <a:t>Lou </a:t>
            </a:r>
            <a:r>
              <a:rPr lang="en-US" dirty="0" err="1"/>
              <a:t>Linwei</a:t>
            </a:r>
            <a:r>
              <a:rPr lang="en-US" dirty="0"/>
              <a:t>/</a:t>
            </a:r>
            <a:r>
              <a:rPr lang="en-US" dirty="0" err="1"/>
              <a:t>Alamy</a:t>
            </a:r>
            <a:r>
              <a:rPr lang="en-US" dirty="0"/>
              <a:t> Stock Photo</a:t>
            </a:r>
          </a:p>
        </p:txBody>
      </p:sp>
    </p:spTree>
    <p:extLst>
      <p:ext uri="{BB962C8B-B14F-4D97-AF65-F5344CB8AC3E}">
        <p14:creationId xmlns:p14="http://schemas.microsoft.com/office/powerpoint/2010/main" val="411232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678611"/>
          </a:xfrm>
        </p:spPr>
        <p:txBody>
          <a:bodyPr anchor="ctr">
            <a:noAutofit/>
          </a:bodyPr>
          <a:lstStyle/>
          <a:p>
            <a:r>
              <a:rPr lang="en-US" dirty="0"/>
              <a:t> </a:t>
            </a:r>
            <a:r>
              <a:rPr lang="en-US" dirty="0">
                <a:solidFill>
                  <a:srgbClr val="174C79"/>
                </a:solidFill>
                <a:ea typeface="Calibri"/>
                <a:cs typeface="Calibri"/>
                <a:sym typeface="Calibri"/>
              </a:rPr>
              <a:t>THE SUCCESSFUL INTERNATIONAL MANAGER: GEOCENTRIC, NOT ETHNOCENTRIC OR POLYCENTRIC</a:t>
            </a:r>
          </a:p>
        </p:txBody>
      </p:sp>
      <p:graphicFrame>
        <p:nvGraphicFramePr>
          <p:cNvPr id="10" name="Content Placeholder 1">
            <a:extLst>
              <a:ext uri="{FF2B5EF4-FFF2-40B4-BE49-F238E27FC236}">
                <a16:creationId xmlns:a16="http://schemas.microsoft.com/office/drawing/2014/main" id="{55F857B3-69BB-A29C-4FAE-509057421757}"/>
              </a:ext>
            </a:extLst>
          </p:cNvPr>
          <p:cNvGraphicFramePr>
            <a:graphicFrameLocks noGrp="1"/>
          </p:cNvGraphicFramePr>
          <p:nvPr>
            <p:ph sz="quarter" idx="11"/>
            <p:extLst>
              <p:ext uri="{D42A27DB-BD31-4B8C-83A1-F6EECF244321}">
                <p14:modId xmlns:p14="http://schemas.microsoft.com/office/powerpoint/2010/main" val="333517139"/>
              </p:ext>
            </p:extLst>
          </p:nvPr>
        </p:nvGraphicFramePr>
        <p:xfrm>
          <a:off x="342900" y="1448159"/>
          <a:ext cx="8458200" cy="49716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 Placeholder 3">
            <a:extLst>
              <a:ext uri="{FF2B5EF4-FFF2-40B4-BE49-F238E27FC236}">
                <a16:creationId xmlns:a16="http://schemas.microsoft.com/office/drawing/2014/main" id="{9A4FE721-E213-FB2B-3D31-8932940E3440}"/>
              </a:ext>
            </a:extLst>
          </p:cNvPr>
          <p:cNvSpPr>
            <a:spLocks noGrp="1"/>
          </p:cNvSpPr>
          <p:nvPr>
            <p:ph type="body" sz="quarter" idx="12"/>
          </p:nvPr>
        </p:nvSpPr>
        <p:spPr>
          <a:xfrm>
            <a:off x="3369347" y="6324600"/>
            <a:ext cx="2405307" cy="190500"/>
          </a:xfrm>
        </p:spPr>
        <p:txBody>
          <a:bodyPr/>
          <a:lstStyle/>
          <a:p>
            <a:endParaRPr lang="en-US" dirty="0"/>
          </a:p>
        </p:txBody>
      </p:sp>
      <p:sp>
        <p:nvSpPr>
          <p:cNvPr id="7" name="Text Placeholder 4">
            <a:extLst>
              <a:ext uri="{FF2B5EF4-FFF2-40B4-BE49-F238E27FC236}">
                <a16:creationId xmlns:a16="http://schemas.microsoft.com/office/drawing/2014/main" id="{A10CC200-F1BD-808D-AB6A-A489BE9C65D7}"/>
              </a:ext>
            </a:extLst>
          </p:cNvPr>
          <p:cNvSpPr>
            <a:spLocks noGrp="1"/>
          </p:cNvSpPr>
          <p:nvPr>
            <p:ph type="body" sz="quarter" idx="13"/>
          </p:nvPr>
        </p:nvSpPr>
        <p:spPr>
          <a:xfrm>
            <a:off x="1562099" y="6684963"/>
            <a:ext cx="6972301" cy="173037"/>
          </a:xfrm>
        </p:spPr>
        <p:txBody>
          <a:bodyPr/>
          <a:lstStyle/>
          <a:p>
            <a:endParaRPr lang="en-US" dirty="0"/>
          </a:p>
        </p:txBody>
      </p:sp>
    </p:spTree>
    <p:extLst>
      <p:ext uri="{BB962C8B-B14F-4D97-AF65-F5344CB8AC3E}">
        <p14:creationId xmlns:p14="http://schemas.microsoft.com/office/powerpoint/2010/main" val="1708221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50E79-DC17-B146-E917-DE415342D062}"/>
              </a:ext>
            </a:extLst>
          </p:cNvPr>
          <p:cNvSpPr>
            <a:spLocks noGrp="1"/>
          </p:cNvSpPr>
          <p:nvPr>
            <p:ph type="title"/>
          </p:nvPr>
        </p:nvSpPr>
        <p:spPr/>
        <p:txBody>
          <a:bodyPr/>
          <a:lstStyle/>
          <a:p>
            <a:r>
              <a:rPr lang="en-US" dirty="0"/>
              <a:t>    SELF-ASSESSMENT 4.1</a:t>
            </a:r>
          </a:p>
        </p:txBody>
      </p:sp>
      <p:sp>
        <p:nvSpPr>
          <p:cNvPr id="10" name="Text Placeholder 9">
            <a:extLst>
              <a:ext uri="{FF2B5EF4-FFF2-40B4-BE49-F238E27FC236}">
                <a16:creationId xmlns:a16="http://schemas.microsoft.com/office/drawing/2014/main" id="{A45D33FA-C215-267A-BDB5-587CEE3726AB}"/>
              </a:ext>
            </a:extLst>
          </p:cNvPr>
          <p:cNvSpPr>
            <a:spLocks noGrp="1"/>
          </p:cNvSpPr>
          <p:nvPr>
            <p:ph type="body" sz="quarter" idx="11"/>
          </p:nvPr>
        </p:nvSpPr>
        <p:spPr>
          <a:xfrm>
            <a:off x="457199" y="914400"/>
            <a:ext cx="8229601" cy="1384300"/>
          </a:xfrm>
        </p:spPr>
        <p:txBody>
          <a:bodyPr>
            <a:normAutofit/>
          </a:bodyPr>
          <a:lstStyle/>
          <a:p>
            <a:r>
              <a:rPr lang="en-US" sz="1800" dirty="0">
                <a:solidFill>
                  <a:srgbClr val="174C79"/>
                </a:solidFill>
              </a:rPr>
              <a:t>Assessing Your Consumer Ethnocentrism</a:t>
            </a:r>
          </a:p>
          <a:p>
            <a:pPr>
              <a:lnSpc>
                <a:spcPct val="150000"/>
              </a:lnSpc>
            </a:pPr>
            <a:r>
              <a:rPr lang="en-US" sz="1600" b="0" dirty="0">
                <a:solidFill>
                  <a:schemeClr val="tx1"/>
                </a:solidFill>
                <a:latin typeface="Calibri" panose="020F0502020204030204" pitchFamily="34" charset="0"/>
                <a:cs typeface="Calibri" panose="020F0502020204030204" pitchFamily="34" charset="0"/>
              </a:rPr>
              <a:t>This survey is designed to assess your consumer ethnocentrism. Please complete Self-Assessment 4.1 if your instructor has assigned it in Connect.</a:t>
            </a:r>
          </a:p>
        </p:txBody>
      </p:sp>
      <p:sp>
        <p:nvSpPr>
          <p:cNvPr id="7" name="Text Placeholder 6">
            <a:extLst>
              <a:ext uri="{FF2B5EF4-FFF2-40B4-BE49-F238E27FC236}">
                <a16:creationId xmlns:a16="http://schemas.microsoft.com/office/drawing/2014/main" id="{73C001B3-391C-627F-0F4B-CF6AA4BF2F2C}"/>
              </a:ext>
            </a:extLst>
          </p:cNvPr>
          <p:cNvSpPr>
            <a:spLocks noGrp="1"/>
          </p:cNvSpPr>
          <p:nvPr>
            <p:ph type="body" idx="1"/>
          </p:nvPr>
        </p:nvSpPr>
        <p:spPr>
          <a:xfrm>
            <a:off x="457200" y="2742376"/>
            <a:ext cx="8229600" cy="3633850"/>
          </a:xfrm>
        </p:spPr>
        <p:txBody>
          <a:bodyPr/>
          <a:lstStyle/>
          <a:p>
            <a:r>
              <a:rPr lang="en-US" dirty="0"/>
              <a:t>Insert </a:t>
            </a:r>
            <a:r>
              <a:rPr lang="en-US"/>
              <a:t>your class results </a:t>
            </a:r>
            <a:r>
              <a:rPr lang="en-US" dirty="0"/>
              <a:t>here.</a:t>
            </a:r>
          </a:p>
        </p:txBody>
      </p:sp>
      <p:sp>
        <p:nvSpPr>
          <p:cNvPr id="9" name="Text Placeholder 8">
            <a:extLst>
              <a:ext uri="{FF2B5EF4-FFF2-40B4-BE49-F238E27FC236}">
                <a16:creationId xmlns:a16="http://schemas.microsoft.com/office/drawing/2014/main" id="{E4684436-A340-9F88-A2BE-981B11A53CFC}"/>
              </a:ext>
            </a:extLst>
          </p:cNvPr>
          <p:cNvSpPr>
            <a:spLocks noGrp="1"/>
          </p:cNvSpPr>
          <p:nvPr>
            <p:ph type="body" idx="2"/>
          </p:nvPr>
        </p:nvSpPr>
        <p:spPr/>
        <p:txBody>
          <a:bodyPr>
            <a:normAutofit fontScale="77500" lnSpcReduction="20000"/>
          </a:bodyPr>
          <a:lstStyle/>
          <a:p>
            <a:endParaRPr lang="en-US" dirty="0"/>
          </a:p>
        </p:txBody>
      </p:sp>
      <p:sp>
        <p:nvSpPr>
          <p:cNvPr id="3" name="Content Placeholder 2">
            <a:extLst>
              <a:ext uri="{FF2B5EF4-FFF2-40B4-BE49-F238E27FC236}">
                <a16:creationId xmlns:a16="http://schemas.microsoft.com/office/drawing/2014/main" id="{2410F6D7-B723-18B1-4355-BFB5BBF5D12F}"/>
              </a:ext>
            </a:extLst>
          </p:cNvPr>
          <p:cNvSpPr>
            <a:spLocks noGrp="1"/>
          </p:cNvSpPr>
          <p:nvPr>
            <p:ph type="body" idx="3"/>
          </p:nvPr>
        </p:nvSpPr>
        <p:spPr/>
        <p:txBody>
          <a:bodyPr>
            <a:normAutofit fontScale="92500"/>
          </a:bodyPr>
          <a:lstStyle/>
          <a:p>
            <a:pPr algn="ctr"/>
            <a:r>
              <a:rPr lang="en-US" dirty="0"/>
              <a:t>Insert your class results here or do the assessment during class. </a:t>
            </a:r>
          </a:p>
        </p:txBody>
      </p:sp>
    </p:spTree>
    <p:extLst>
      <p:ext uri="{BB962C8B-B14F-4D97-AF65-F5344CB8AC3E}">
        <p14:creationId xmlns:p14="http://schemas.microsoft.com/office/powerpoint/2010/main" val="15820657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45BD18-F2D6-774E-B501-411C3D6C48AA}"/>
              </a:ext>
            </a:extLst>
          </p:cNvPr>
          <p:cNvSpPr>
            <a:spLocks noGrp="1"/>
          </p:cNvSpPr>
          <p:nvPr>
            <p:ph type="title"/>
          </p:nvPr>
        </p:nvSpPr>
        <p:spPr/>
        <p:txBody>
          <a:bodyPr/>
          <a:lstStyle/>
          <a:p>
            <a:r>
              <a:rPr lang="en-US" sz="2800" dirty="0"/>
              <a:t>LO 4-3</a:t>
            </a:r>
          </a:p>
        </p:txBody>
      </p:sp>
      <p:sp>
        <p:nvSpPr>
          <p:cNvPr id="12" name="Text Placeholder 11">
            <a:extLst>
              <a:ext uri="{FF2B5EF4-FFF2-40B4-BE49-F238E27FC236}">
                <a16:creationId xmlns:a16="http://schemas.microsoft.com/office/drawing/2014/main" id="{FCB61E15-B306-77CC-5D86-689D5B45C633}"/>
              </a:ext>
            </a:extLst>
          </p:cNvPr>
          <p:cNvSpPr>
            <a:spLocks noGrp="1"/>
          </p:cNvSpPr>
          <p:nvPr>
            <p:ph type="body" sz="quarter" idx="19"/>
          </p:nvPr>
        </p:nvSpPr>
        <p:spPr/>
        <p:txBody>
          <a:bodyPr/>
          <a:lstStyle/>
          <a:p>
            <a:r>
              <a:rPr lang="en-US" sz="2800" dirty="0">
                <a:solidFill>
                  <a:srgbClr val="FF0000"/>
                </a:solidFill>
              </a:rPr>
              <a:t>Why and How Companies Expand Internationally</a:t>
            </a:r>
            <a:endParaRPr lang="en-US" dirty="0"/>
          </a:p>
        </p:txBody>
      </p:sp>
      <p:sp>
        <p:nvSpPr>
          <p:cNvPr id="3" name="Content Placeholder 2">
            <a:extLst>
              <a:ext uri="{FF2B5EF4-FFF2-40B4-BE49-F238E27FC236}">
                <a16:creationId xmlns:a16="http://schemas.microsoft.com/office/drawing/2014/main" id="{4B2F08DC-674C-B049-BD88-6CFD7B485865}"/>
              </a:ext>
            </a:extLst>
          </p:cNvPr>
          <p:cNvSpPr>
            <a:spLocks noGrp="1"/>
          </p:cNvSpPr>
          <p:nvPr>
            <p:ph sz="quarter" idx="11"/>
          </p:nvPr>
        </p:nvSpPr>
        <p:spPr>
          <a:xfrm>
            <a:off x="342900" y="1905000"/>
            <a:ext cx="8458200" cy="612476"/>
          </a:xfr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Why Companies Expand Internationally</a:t>
            </a:r>
          </a:p>
        </p:txBody>
      </p:sp>
      <p:sp>
        <p:nvSpPr>
          <p:cNvPr id="4" name="Content Placeholder 3">
            <a:extLst>
              <a:ext uri="{FF2B5EF4-FFF2-40B4-BE49-F238E27FC236}">
                <a16:creationId xmlns:a16="http://schemas.microsoft.com/office/drawing/2014/main" id="{CF95DD61-B232-AB46-B4DD-20F4B0711AE8}"/>
              </a:ext>
            </a:extLst>
          </p:cNvPr>
          <p:cNvSpPr>
            <a:spLocks noGrp="1"/>
          </p:cNvSpPr>
          <p:nvPr>
            <p:ph sz="quarter" idx="14"/>
          </p:nvPr>
        </p:nvSpPr>
        <p:spPr>
          <a:xfrm>
            <a:off x="342900" y="3267150"/>
            <a:ext cx="8458200" cy="649138"/>
          </a:xfr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How Companies Expand Internationally</a:t>
            </a:r>
          </a:p>
        </p:txBody>
      </p:sp>
      <p:sp>
        <p:nvSpPr>
          <p:cNvPr id="5" name="Text Placeholder 4">
            <a:extLst>
              <a:ext uri="{FF2B5EF4-FFF2-40B4-BE49-F238E27FC236}">
                <a16:creationId xmlns:a16="http://schemas.microsoft.com/office/drawing/2014/main" id="{F233230F-E52C-1E27-426D-EBDD7A363C6A}"/>
              </a:ext>
            </a:extLst>
          </p:cNvPr>
          <p:cNvSpPr>
            <a:spLocks noGrp="1"/>
          </p:cNvSpPr>
          <p:nvPr>
            <p:ph type="body" sz="quarter" idx="12"/>
          </p:nvPr>
        </p:nvSpPr>
        <p:spPr/>
        <p:txBody>
          <a:bodyPr/>
          <a:lstStyle/>
          <a:p>
            <a:endParaRPr lang="en-US" dirty="0"/>
          </a:p>
        </p:txBody>
      </p:sp>
      <p:sp>
        <p:nvSpPr>
          <p:cNvPr id="8" name="Text Placeholder 7">
            <a:extLst>
              <a:ext uri="{FF2B5EF4-FFF2-40B4-BE49-F238E27FC236}">
                <a16:creationId xmlns:a16="http://schemas.microsoft.com/office/drawing/2014/main" id="{F0E136B7-B38D-3A05-2893-3BB9CE6148D6}"/>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5629771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rmAutofit/>
          </a:bodyPr>
          <a:lstStyle/>
          <a:p>
            <a:r>
              <a:rPr lang="en-US" dirty="0"/>
              <a:t> </a:t>
            </a:r>
            <a:r>
              <a:rPr lang="en-US" dirty="0">
                <a:solidFill>
                  <a:srgbClr val="174C79"/>
                </a:solidFill>
                <a:ea typeface="Calibri"/>
                <a:cs typeface="Calibri"/>
              </a:rPr>
              <a:t>WHY COMPANIES EXPAND INTERNATIONALLY</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1276709"/>
            <a:ext cx="4229100" cy="4971691"/>
          </a:xfrm>
        </p:spPr>
        <p:txBody>
          <a:bodyPr>
            <a:normAutofit/>
          </a:bodyPr>
          <a:lstStyle/>
          <a:p>
            <a:pPr marL="573088" indent="-573088">
              <a:spcAft>
                <a:spcPts val="2600"/>
              </a:spcAft>
              <a:buFont typeface="Wingdings" panose="05000000000000000000" pitchFamily="2" charset="2"/>
              <a:buChar char="v"/>
              <a:defRPr/>
            </a:pPr>
            <a:r>
              <a:rPr lang="en-US" dirty="0"/>
              <a:t>Availability of supplies</a:t>
            </a:r>
          </a:p>
          <a:p>
            <a:pPr marL="573088" indent="-573088">
              <a:spcAft>
                <a:spcPts val="2600"/>
              </a:spcAft>
              <a:buFont typeface="Wingdings" panose="05000000000000000000" pitchFamily="2" charset="2"/>
              <a:buChar char="v"/>
              <a:defRPr/>
            </a:pPr>
            <a:r>
              <a:rPr lang="en-US" dirty="0"/>
              <a:t>New markets</a:t>
            </a:r>
          </a:p>
          <a:p>
            <a:pPr marL="573088" indent="-573088">
              <a:spcAft>
                <a:spcPts val="2600"/>
              </a:spcAft>
              <a:buFont typeface="Wingdings" panose="05000000000000000000" pitchFamily="2" charset="2"/>
              <a:buChar char="v"/>
              <a:defRPr/>
            </a:pPr>
            <a:r>
              <a:rPr lang="en-US" dirty="0"/>
              <a:t>Lower labor costs</a:t>
            </a:r>
          </a:p>
          <a:p>
            <a:pPr marL="573088" indent="-573088">
              <a:spcAft>
                <a:spcPts val="2600"/>
              </a:spcAft>
              <a:buFont typeface="Wingdings" panose="05000000000000000000" pitchFamily="2" charset="2"/>
              <a:buChar char="v"/>
              <a:defRPr/>
            </a:pPr>
            <a:r>
              <a:rPr lang="en-US" dirty="0"/>
              <a:t>Access to finance capital</a:t>
            </a:r>
          </a:p>
          <a:p>
            <a:pPr marL="573088" indent="-573088">
              <a:spcAft>
                <a:spcPts val="2600"/>
              </a:spcAft>
              <a:buFont typeface="Wingdings" panose="05000000000000000000" pitchFamily="2" charset="2"/>
              <a:buChar char="v"/>
              <a:defRPr/>
            </a:pPr>
            <a:r>
              <a:rPr lang="en-US" dirty="0"/>
              <a:t>Avoidance of tariffs and import quotas</a:t>
            </a:r>
          </a:p>
        </p:txBody>
      </p:sp>
      <p:sp>
        <p:nvSpPr>
          <p:cNvPr id="7" name="Text Placeholder 6">
            <a:extLst>
              <a:ext uri="{FF2B5EF4-FFF2-40B4-BE49-F238E27FC236}">
                <a16:creationId xmlns:a16="http://schemas.microsoft.com/office/drawing/2014/main" id="{E3C9D452-0464-444F-A210-21F4A3C82BB9}"/>
              </a:ext>
            </a:extLst>
          </p:cNvPr>
          <p:cNvSpPr>
            <a:spLocks noGrp="1"/>
          </p:cNvSpPr>
          <p:nvPr>
            <p:ph type="body" sz="quarter" idx="13"/>
          </p:nvPr>
        </p:nvSpPr>
        <p:spPr/>
        <p:txBody>
          <a:bodyPr/>
          <a:lstStyle/>
          <a:p>
            <a:r>
              <a:rPr lang="en-US" dirty="0"/>
              <a:t>Boule/Shutterstock</a:t>
            </a:r>
          </a:p>
        </p:txBody>
      </p:sp>
      <p:pic>
        <p:nvPicPr>
          <p:cNvPr id="6" name="Picture 5">
            <a:extLst>
              <a:ext uri="{FF2B5EF4-FFF2-40B4-BE49-F238E27FC236}">
                <a16:creationId xmlns:a16="http://schemas.microsoft.com/office/drawing/2014/main" id="{133DAC3E-A255-2E26-2FE6-05934BAA14A8}"/>
              </a:ext>
            </a:extLst>
          </p:cNvPr>
          <p:cNvPicPr>
            <a:picLocks noChangeAspect="1"/>
          </p:cNvPicPr>
          <p:nvPr/>
        </p:nvPicPr>
        <p:blipFill>
          <a:blip r:embed="rId3"/>
          <a:stretch>
            <a:fillRect/>
          </a:stretch>
        </p:blipFill>
        <p:spPr>
          <a:xfrm>
            <a:off x="4267200" y="1776787"/>
            <a:ext cx="4807085" cy="3304426"/>
          </a:xfrm>
          <a:prstGeom prst="rect">
            <a:avLst/>
          </a:prstGeom>
        </p:spPr>
      </p:pic>
    </p:spTree>
    <p:extLst>
      <p:ext uri="{BB962C8B-B14F-4D97-AF65-F5344CB8AC3E}">
        <p14:creationId xmlns:p14="http://schemas.microsoft.com/office/powerpoint/2010/main" val="19914859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a:xfrm>
            <a:off x="330200" y="757313"/>
            <a:ext cx="8458200" cy="678611"/>
          </a:xfrm>
        </p:spPr>
        <p:txBody>
          <a:bodyPr>
            <a:noAutofit/>
          </a:bodyPr>
          <a:lstStyle/>
          <a:p>
            <a:pPr>
              <a:defRPr/>
            </a:pPr>
            <a:r>
              <a:rPr lang="en-US" dirty="0">
                <a:solidFill>
                  <a:srgbClr val="174C79"/>
                </a:solidFill>
                <a:ea typeface="Calibri"/>
                <a:cs typeface="Calibri"/>
              </a:rPr>
              <a:t>HOW COMPANIES EXPAND INTERNATIONALLY</a:t>
            </a:r>
            <a:endParaRPr lang="en-US" dirty="0"/>
          </a:p>
        </p:txBody>
      </p:sp>
      <p:pic>
        <p:nvPicPr>
          <p:cNvPr id="7" name="Picture 6">
            <a:extLst>
              <a:ext uri="{FF2B5EF4-FFF2-40B4-BE49-F238E27FC236}">
                <a16:creationId xmlns:a16="http://schemas.microsoft.com/office/drawing/2014/main" id="{EBF0E1ED-F99B-0162-DE76-4103C16EE58A}"/>
              </a:ext>
            </a:extLst>
          </p:cNvPr>
          <p:cNvPicPr>
            <a:picLocks noChangeAspect="1"/>
          </p:cNvPicPr>
          <p:nvPr/>
        </p:nvPicPr>
        <p:blipFill>
          <a:blip r:embed="rId3"/>
          <a:stretch>
            <a:fillRect/>
          </a:stretch>
        </p:blipFill>
        <p:spPr>
          <a:xfrm>
            <a:off x="685800" y="2287254"/>
            <a:ext cx="7772400" cy="1165860"/>
          </a:xfrm>
          <a:prstGeom prst="rect">
            <a:avLst/>
          </a:prstGeom>
        </p:spPr>
      </p:pic>
      <p:sp>
        <p:nvSpPr>
          <p:cNvPr id="2" name="Content Placeholder 1">
            <a:extLst>
              <a:ext uri="{FF2B5EF4-FFF2-40B4-BE49-F238E27FC236}">
                <a16:creationId xmlns:a16="http://schemas.microsoft.com/office/drawing/2014/main" id="{83081453-CA10-004C-9D3E-9457FDFE6B28}"/>
              </a:ext>
            </a:extLst>
          </p:cNvPr>
          <p:cNvSpPr>
            <a:spLocks noGrp="1"/>
          </p:cNvSpPr>
          <p:nvPr>
            <p:ph sz="quarter" idx="11"/>
          </p:nvPr>
        </p:nvSpPr>
        <p:spPr>
          <a:xfrm>
            <a:off x="342900" y="4728605"/>
            <a:ext cx="8458200" cy="1032776"/>
          </a:xfrm>
        </p:spPr>
        <p:txBody>
          <a:bodyPr>
            <a:normAutofit/>
          </a:bodyPr>
          <a:lstStyle/>
          <a:p>
            <a:pPr algn="ctr"/>
            <a:r>
              <a:rPr lang="en-US" sz="1600" dirty="0"/>
              <a:t>These range from lowest risk and investment (left) to highest risk and investment (right).</a:t>
            </a:r>
          </a:p>
        </p:txBody>
      </p:sp>
      <p:sp>
        <p:nvSpPr>
          <p:cNvPr id="4" name="Content Placeholder 3"/>
          <p:cNvSpPr>
            <a:spLocks noGrp="1"/>
          </p:cNvSpPr>
          <p:nvPr>
            <p:ph type="body" sz="quarter" idx="12"/>
          </p:nvPr>
        </p:nvSpPr>
        <p:spPr/>
        <p:txBody>
          <a:bodyPr/>
          <a:lstStyle/>
          <a:p>
            <a:r>
              <a:rPr lang="en-US" dirty="0">
                <a:hlinkClick r:id="" action="ppaction://noaction"/>
              </a:rPr>
              <a:t>Access the text alternative for slide images.</a:t>
            </a:r>
            <a:endParaRPr lang="en-US" dirty="0"/>
          </a:p>
        </p:txBody>
      </p:sp>
    </p:spTree>
    <p:extLst>
      <p:ext uri="{BB962C8B-B14F-4D97-AF65-F5344CB8AC3E}">
        <p14:creationId xmlns:p14="http://schemas.microsoft.com/office/powerpoint/2010/main" val="123571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A53AE-716F-1523-08E1-ADB733AB3A4B}"/>
              </a:ext>
            </a:extLst>
          </p:cNvPr>
          <p:cNvSpPr>
            <a:spLocks noGrp="1"/>
          </p:cNvSpPr>
          <p:nvPr>
            <p:ph type="title"/>
          </p:nvPr>
        </p:nvSpPr>
        <p:spPr/>
        <p:txBody>
          <a:bodyPr/>
          <a:lstStyle/>
          <a:p>
            <a:r>
              <a:rPr lang="en-US" dirty="0">
                <a:solidFill>
                  <a:srgbClr val="174C79"/>
                </a:solidFill>
              </a:rPr>
              <a:t>TOP EXPORTING COUNTRIES, 2021</a:t>
            </a:r>
          </a:p>
        </p:txBody>
      </p:sp>
      <p:sp>
        <p:nvSpPr>
          <p:cNvPr id="3" name="Content Placeholder 2">
            <a:extLst>
              <a:ext uri="{FF2B5EF4-FFF2-40B4-BE49-F238E27FC236}">
                <a16:creationId xmlns:a16="http://schemas.microsoft.com/office/drawing/2014/main" id="{B0EF8981-5AB9-F89F-85F6-0AC828101E55}"/>
              </a:ext>
            </a:extLst>
          </p:cNvPr>
          <p:cNvSpPr>
            <a:spLocks noGrp="1"/>
          </p:cNvSpPr>
          <p:nvPr>
            <p:ph sz="quarter" idx="11"/>
          </p:nvPr>
        </p:nvSpPr>
        <p:spPr>
          <a:xfrm>
            <a:off x="342900" y="1438093"/>
            <a:ext cx="8458200" cy="2524307"/>
          </a:xfrm>
        </p:spPr>
        <p:txBody>
          <a:bodyPr numCol="2">
            <a:normAutofit fontScale="85000" lnSpcReduction="20000"/>
          </a:bodyPr>
          <a:lstStyle/>
          <a:p>
            <a:pPr marL="514350" indent="-514350">
              <a:buAutoNum type="arabicPeriod"/>
            </a:pPr>
            <a:r>
              <a:rPr lang="en-US" dirty="0"/>
              <a:t>China</a:t>
            </a:r>
          </a:p>
          <a:p>
            <a:pPr marL="514350" indent="-514350">
              <a:buAutoNum type="arabicPeriod"/>
            </a:pPr>
            <a:r>
              <a:rPr lang="en-US" dirty="0"/>
              <a:t>United States</a:t>
            </a:r>
          </a:p>
          <a:p>
            <a:pPr marL="514350" indent="-514350">
              <a:buAutoNum type="arabicPeriod"/>
            </a:pPr>
            <a:r>
              <a:rPr lang="en-US" dirty="0"/>
              <a:t>Germany</a:t>
            </a:r>
          </a:p>
          <a:p>
            <a:pPr marL="514350" indent="-514350">
              <a:buAutoNum type="arabicPeriod"/>
            </a:pPr>
            <a:r>
              <a:rPr lang="en-US" dirty="0"/>
              <a:t>Netherlands</a:t>
            </a:r>
          </a:p>
          <a:p>
            <a:pPr marL="514350" indent="-514350">
              <a:buAutoNum type="arabicPeriod"/>
            </a:pPr>
            <a:r>
              <a:rPr lang="en-US" dirty="0"/>
              <a:t>Japan</a:t>
            </a:r>
          </a:p>
          <a:p>
            <a:pPr marL="514350" indent="-514350">
              <a:buAutoNum type="arabicPeriod"/>
            </a:pPr>
            <a:r>
              <a:rPr lang="en-US" dirty="0"/>
              <a:t>Hong Kong</a:t>
            </a:r>
          </a:p>
          <a:p>
            <a:pPr marL="514350" indent="-514350">
              <a:buAutoNum type="arabicPeriod"/>
            </a:pPr>
            <a:r>
              <a:rPr lang="en-US" dirty="0"/>
              <a:t>South Korea</a:t>
            </a:r>
          </a:p>
          <a:p>
            <a:pPr marL="514350" indent="-514350">
              <a:buAutoNum type="arabicPeriod"/>
            </a:pPr>
            <a:r>
              <a:rPr lang="en-US" dirty="0"/>
              <a:t>Italy</a:t>
            </a:r>
          </a:p>
          <a:p>
            <a:pPr marL="514350" indent="-514350">
              <a:buAutoNum type="arabicPeriod"/>
            </a:pPr>
            <a:r>
              <a:rPr lang="en-US" dirty="0"/>
              <a:t>France</a:t>
            </a:r>
          </a:p>
          <a:p>
            <a:pPr marL="514350" indent="-514350">
              <a:buAutoNum type="arabicPeriod"/>
            </a:pPr>
            <a:r>
              <a:rPr lang="en-US" dirty="0"/>
              <a:t>Belgium</a:t>
            </a:r>
          </a:p>
          <a:p>
            <a:pPr marL="514350" indent="-514350">
              <a:buAutoNum type="arabicPeriod"/>
            </a:pPr>
            <a:endParaRPr lang="en-US" dirty="0"/>
          </a:p>
        </p:txBody>
      </p:sp>
      <p:sp>
        <p:nvSpPr>
          <p:cNvPr id="5" name="Content Placeholder 4">
            <a:extLst>
              <a:ext uri="{FF2B5EF4-FFF2-40B4-BE49-F238E27FC236}">
                <a16:creationId xmlns:a16="http://schemas.microsoft.com/office/drawing/2014/main" id="{8AD45E02-7805-E1A0-565C-1CBB6B1C8009}"/>
              </a:ext>
            </a:extLst>
          </p:cNvPr>
          <p:cNvSpPr>
            <a:spLocks noGrp="1"/>
          </p:cNvSpPr>
          <p:nvPr>
            <p:ph sz="quarter" idx="15"/>
          </p:nvPr>
        </p:nvSpPr>
        <p:spPr>
          <a:xfrm>
            <a:off x="685800" y="5173874"/>
            <a:ext cx="1295400" cy="381000"/>
          </a:xfrm>
        </p:spPr>
        <p:txBody>
          <a:bodyPr>
            <a:normAutofit/>
          </a:bodyPr>
          <a:lstStyle/>
          <a:p>
            <a:r>
              <a:rPr lang="en-US" sz="1400" dirty="0"/>
              <a:t>TABLE 4.1</a:t>
            </a:r>
          </a:p>
        </p:txBody>
      </p:sp>
      <p:sp>
        <p:nvSpPr>
          <p:cNvPr id="4" name="Content Placeholder 3">
            <a:extLst>
              <a:ext uri="{FF2B5EF4-FFF2-40B4-BE49-F238E27FC236}">
                <a16:creationId xmlns:a16="http://schemas.microsoft.com/office/drawing/2014/main" id="{72E243B3-6BE4-3283-BBAB-BF36A0670B88}"/>
              </a:ext>
            </a:extLst>
          </p:cNvPr>
          <p:cNvSpPr>
            <a:spLocks noGrp="1"/>
          </p:cNvSpPr>
          <p:nvPr>
            <p:ph sz="quarter" idx="14"/>
          </p:nvPr>
        </p:nvSpPr>
        <p:spPr>
          <a:xfrm>
            <a:off x="685800" y="5481133"/>
            <a:ext cx="8458200" cy="749148"/>
          </a:xfrm>
        </p:spPr>
        <p:txBody>
          <a:bodyPr>
            <a:normAutofit/>
          </a:bodyPr>
          <a:lstStyle/>
          <a:p>
            <a:r>
              <a:rPr lang="en-US" sz="1400" dirty="0">
                <a:latin typeface="Calibri" panose="020F0502020204030204" pitchFamily="34" charset="0"/>
                <a:cs typeface="Calibri" panose="020F0502020204030204" pitchFamily="34" charset="0"/>
              </a:rPr>
              <a:t>Source: “Leading Export Countries Worldwide in 2021,” </a:t>
            </a:r>
            <a:r>
              <a:rPr lang="en-US" sz="1400" i="1" dirty="0">
                <a:latin typeface="Calibri" panose="020F0502020204030204" pitchFamily="34" charset="0"/>
                <a:cs typeface="Calibri" panose="020F0502020204030204" pitchFamily="34" charset="0"/>
              </a:rPr>
              <a:t>Statista</a:t>
            </a:r>
            <a:r>
              <a:rPr lang="en-US" sz="1400" dirty="0">
                <a:latin typeface="Calibri" panose="020F0502020204030204" pitchFamily="34" charset="0"/>
                <a:cs typeface="Calibri" panose="020F0502020204030204" pitchFamily="34" charset="0"/>
              </a:rPr>
              <a:t>, Aug 5, 2022.</a:t>
            </a:r>
          </a:p>
          <a:p>
            <a:r>
              <a:rPr lang="en-US" sz="1400" dirty="0">
                <a:latin typeface="Calibri" panose="020F0502020204030204" pitchFamily="34" charset="0"/>
                <a:cs typeface="Calibri" panose="020F0502020204030204" pitchFamily="34" charset="0"/>
              </a:rPr>
              <a:t>https://www.statista.com/statistics/264623/leading-export-countries-worldwide/.</a:t>
            </a:r>
          </a:p>
        </p:txBody>
      </p:sp>
      <p:sp>
        <p:nvSpPr>
          <p:cNvPr id="6" name="Text Placeholder 5">
            <a:extLst>
              <a:ext uri="{FF2B5EF4-FFF2-40B4-BE49-F238E27FC236}">
                <a16:creationId xmlns:a16="http://schemas.microsoft.com/office/drawing/2014/main" id="{164EE571-636E-9878-EE80-8A293775C9D2}"/>
              </a:ext>
            </a:extLst>
          </p:cNvPr>
          <p:cNvSpPr>
            <a:spLocks noGrp="1"/>
          </p:cNvSpPr>
          <p:nvPr>
            <p:ph type="body" sz="quarter" idx="12"/>
          </p:nvPr>
        </p:nvSpPr>
        <p:spPr/>
        <p:txBody>
          <a:bodyPr/>
          <a:lstStyle/>
          <a:p>
            <a:endParaRPr lang="en-US" dirty="0"/>
          </a:p>
        </p:txBody>
      </p:sp>
      <p:sp>
        <p:nvSpPr>
          <p:cNvPr id="7" name="Text Placeholder 6">
            <a:extLst>
              <a:ext uri="{FF2B5EF4-FFF2-40B4-BE49-F238E27FC236}">
                <a16:creationId xmlns:a16="http://schemas.microsoft.com/office/drawing/2014/main" id="{9A5AB3CA-51CB-EC52-207D-9084F09F6016}"/>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665171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AA12F11-05F2-C66B-D9B7-273011314326}"/>
              </a:ext>
            </a:extLst>
          </p:cNvPr>
          <p:cNvSpPr>
            <a:spLocks noGrp="1"/>
          </p:cNvSpPr>
          <p:nvPr>
            <p:ph type="title"/>
          </p:nvPr>
        </p:nvSpPr>
        <p:spPr/>
        <p:txBody>
          <a:bodyPr/>
          <a:lstStyle/>
          <a:p>
            <a:r>
              <a:rPr lang="en-US" dirty="0">
                <a:solidFill>
                  <a:schemeClr val="bg1"/>
                </a:solidFill>
              </a:rPr>
              <a:t>Application-Based Activity</a:t>
            </a:r>
          </a:p>
        </p:txBody>
      </p:sp>
      <p:sp>
        <p:nvSpPr>
          <p:cNvPr id="3" name="Text Placeholder 2">
            <a:extLst>
              <a:ext uri="{FF2B5EF4-FFF2-40B4-BE49-F238E27FC236}">
                <a16:creationId xmlns:a16="http://schemas.microsoft.com/office/drawing/2014/main" id="{F30A52AE-36EE-51ED-EDA9-D4A164CCAC60}"/>
              </a:ext>
            </a:extLst>
          </p:cNvPr>
          <p:cNvSpPr>
            <a:spLocks noGrp="1"/>
          </p:cNvSpPr>
          <p:nvPr>
            <p:ph type="body" idx="1"/>
          </p:nvPr>
        </p:nvSpPr>
        <p:spPr/>
        <p:txBody>
          <a:bodyPr/>
          <a:lstStyle/>
          <a:p>
            <a:r>
              <a:rPr lang="en-US" dirty="0"/>
              <a:t>International Management: Expanding Al Dente</a:t>
            </a:r>
          </a:p>
        </p:txBody>
      </p:sp>
      <p:pic>
        <p:nvPicPr>
          <p:cNvPr id="8" name="Picture 7">
            <a:extLst>
              <a:ext uri="{FF2B5EF4-FFF2-40B4-BE49-F238E27FC236}">
                <a16:creationId xmlns:a16="http://schemas.microsoft.com/office/drawing/2014/main" id="{A9CBF835-5925-33A2-D121-7605D7004855}"/>
              </a:ext>
            </a:extLst>
          </p:cNvPr>
          <p:cNvPicPr>
            <a:picLocks noChangeAspect="1"/>
          </p:cNvPicPr>
          <p:nvPr/>
        </p:nvPicPr>
        <p:blipFill rotWithShape="1">
          <a:blip r:embed="rId3"/>
          <a:srcRect l="8514" t="11085" r="24653"/>
          <a:stretch/>
        </p:blipFill>
        <p:spPr>
          <a:xfrm>
            <a:off x="1714500" y="1668555"/>
            <a:ext cx="5715000" cy="4923734"/>
          </a:xfrm>
          <a:prstGeom prst="rect">
            <a:avLst/>
          </a:prstGeom>
        </p:spPr>
      </p:pic>
      <p:sp>
        <p:nvSpPr>
          <p:cNvPr id="14" name="Text Placeholder 13">
            <a:extLst>
              <a:ext uri="{FF2B5EF4-FFF2-40B4-BE49-F238E27FC236}">
                <a16:creationId xmlns:a16="http://schemas.microsoft.com/office/drawing/2014/main" id="{EA411A8E-1976-307D-99B6-F10609C8B588}"/>
              </a:ext>
            </a:extLst>
          </p:cNvPr>
          <p:cNvSpPr>
            <a:spLocks noGrp="1"/>
          </p:cNvSpPr>
          <p:nvPr>
            <p:ph type="body" idx="2"/>
          </p:nvPr>
        </p:nvSpPr>
        <p:spPr/>
        <p:txBody>
          <a:bodyPr>
            <a:normAutofit fontScale="77500" lnSpcReduction="20000"/>
          </a:bodyPr>
          <a:lstStyle/>
          <a:p>
            <a:endParaRPr lang="en-US" dirty="0"/>
          </a:p>
        </p:txBody>
      </p:sp>
      <p:sp>
        <p:nvSpPr>
          <p:cNvPr id="15" name="Text Placeholder 14">
            <a:extLst>
              <a:ext uri="{FF2B5EF4-FFF2-40B4-BE49-F238E27FC236}">
                <a16:creationId xmlns:a16="http://schemas.microsoft.com/office/drawing/2014/main" id="{D058594E-4779-DF5B-0DDD-FCE619C0A95A}"/>
              </a:ext>
            </a:extLst>
          </p:cNvPr>
          <p:cNvSpPr>
            <a:spLocks noGrp="1"/>
          </p:cNvSpPr>
          <p:nvPr>
            <p:ph type="body" idx="3"/>
          </p:nvPr>
        </p:nvSpPr>
        <p:spPr/>
        <p:txBody>
          <a:bodyPr/>
          <a:lstStyle/>
          <a:p>
            <a:r>
              <a:rPr lang="en-US" dirty="0">
                <a:solidFill>
                  <a:schemeClr val="bg1">
                    <a:lumMod val="50000"/>
                  </a:schemeClr>
                </a:solidFill>
              </a:rPr>
              <a:t>Ingram Publishing</a:t>
            </a:r>
          </a:p>
        </p:txBody>
      </p:sp>
    </p:spTree>
    <p:extLst>
      <p:ext uri="{BB962C8B-B14F-4D97-AF65-F5344CB8AC3E}">
        <p14:creationId xmlns:p14="http://schemas.microsoft.com/office/powerpoint/2010/main" val="1767834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Autofit/>
          </a:bodyPr>
          <a:lstStyle/>
          <a:p>
            <a:r>
              <a:rPr lang="en-US" sz="2800" dirty="0"/>
              <a:t>LO 4-4</a:t>
            </a:r>
          </a:p>
        </p:txBody>
      </p:sp>
      <p:sp>
        <p:nvSpPr>
          <p:cNvPr id="12" name="Text Placeholder 11">
            <a:extLst>
              <a:ext uri="{FF2B5EF4-FFF2-40B4-BE49-F238E27FC236}">
                <a16:creationId xmlns:a16="http://schemas.microsoft.com/office/drawing/2014/main" id="{69A061DA-3D17-AD94-23C9-84BF4FE10ED0}"/>
              </a:ext>
            </a:extLst>
          </p:cNvPr>
          <p:cNvSpPr>
            <a:spLocks noGrp="1"/>
          </p:cNvSpPr>
          <p:nvPr>
            <p:ph type="body" sz="quarter" idx="19"/>
          </p:nvPr>
        </p:nvSpPr>
        <p:spPr/>
        <p:txBody>
          <a:bodyPr/>
          <a:lstStyle/>
          <a:p>
            <a:r>
              <a:rPr lang="en-US" sz="2800" dirty="0">
                <a:solidFill>
                  <a:srgbClr val="FF0000"/>
                </a:solidFill>
              </a:rPr>
              <a:t> The World of Free Trade: Regional Economic Cooperation and Competition</a:t>
            </a:r>
            <a:endParaRPr lang="en-US" dirty="0"/>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Barriers to International Trade</a:t>
            </a:r>
          </a:p>
        </p:txBody>
      </p:sp>
      <p:sp>
        <p:nvSpPr>
          <p:cNvPr id="6" name="Content Placeholder 5">
            <a:extLst>
              <a:ext uri="{FF2B5EF4-FFF2-40B4-BE49-F238E27FC236}">
                <a16:creationId xmlns:a16="http://schemas.microsoft.com/office/drawing/2014/main" id="{13610ED2-62C1-994D-8C6F-84364DB7CBB5}"/>
              </a:ext>
            </a:extLst>
          </p:cNvPr>
          <p:cNvSpPr>
            <a:spLocks noGrp="1"/>
          </p:cNvSpPr>
          <p:nvPr>
            <p:ph sz="quarter" idx="14"/>
          </p:nvPr>
        </p:nvSpPr>
        <p:spPr>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Organizations Promoting International Trade</a:t>
            </a:r>
          </a:p>
        </p:txBody>
      </p:sp>
      <p:sp>
        <p:nvSpPr>
          <p:cNvPr id="7" name="Content Placeholder 6">
            <a:extLst>
              <a:ext uri="{FF2B5EF4-FFF2-40B4-BE49-F238E27FC236}">
                <a16:creationId xmlns:a16="http://schemas.microsoft.com/office/drawing/2014/main" id="{3EBE3521-FF28-2A4D-BC1E-201617FBD6DA}"/>
              </a:ext>
            </a:extLst>
          </p:cNvPr>
          <p:cNvSpPr>
            <a:spLocks noGrp="1"/>
          </p:cNvSpPr>
          <p:nvPr>
            <p:ph sz="quarter" idx="15"/>
          </p:nvPr>
        </p:nvSpPr>
        <p:spPr>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Major Trading Blocs</a:t>
            </a:r>
          </a:p>
        </p:txBody>
      </p:sp>
      <p:sp>
        <p:nvSpPr>
          <p:cNvPr id="8" name="Content Placeholder 7">
            <a:extLst>
              <a:ext uri="{FF2B5EF4-FFF2-40B4-BE49-F238E27FC236}">
                <a16:creationId xmlns:a16="http://schemas.microsoft.com/office/drawing/2014/main" id="{810B08E4-6631-794B-87FE-2CC1B361288A}"/>
              </a:ext>
            </a:extLst>
          </p:cNvPr>
          <p:cNvSpPr>
            <a:spLocks noGrp="1"/>
          </p:cNvSpPr>
          <p:nvPr>
            <p:ph sz="quarter" idx="16"/>
          </p:nvPr>
        </p:nvSpPr>
        <p:spPr>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Most Favored Nation Trading Status</a:t>
            </a:r>
          </a:p>
        </p:txBody>
      </p:sp>
      <p:sp>
        <p:nvSpPr>
          <p:cNvPr id="9" name="Content Placeholder 8">
            <a:extLst>
              <a:ext uri="{FF2B5EF4-FFF2-40B4-BE49-F238E27FC236}">
                <a16:creationId xmlns:a16="http://schemas.microsoft.com/office/drawing/2014/main" id="{E80D1BE2-75B3-9E47-B20A-3B1988F1EF45}"/>
              </a:ext>
            </a:extLst>
          </p:cNvPr>
          <p:cNvSpPr>
            <a:spLocks noGrp="1"/>
          </p:cNvSpPr>
          <p:nvPr>
            <p:ph sz="quarter" idx="17"/>
          </p:nvPr>
        </p:nvSpPr>
        <p:spPr>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Exchange Rates</a:t>
            </a:r>
          </a:p>
        </p:txBody>
      </p:sp>
      <p:sp>
        <p:nvSpPr>
          <p:cNvPr id="10" name="Content Placeholder 9">
            <a:extLst>
              <a:ext uri="{FF2B5EF4-FFF2-40B4-BE49-F238E27FC236}">
                <a16:creationId xmlns:a16="http://schemas.microsoft.com/office/drawing/2014/main" id="{5FAED3A4-C762-3840-9A48-8B0D4F85B7CD}"/>
              </a:ext>
            </a:extLst>
          </p:cNvPr>
          <p:cNvSpPr>
            <a:spLocks noGrp="1"/>
          </p:cNvSpPr>
          <p:nvPr>
            <p:ph sz="quarter" idx="18"/>
          </p:nvPr>
        </p:nvSpPr>
        <p:spPr>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p>
            <a:pPr algn="ctr" defTabSz="1111250">
              <a:lnSpc>
                <a:spcPct val="90000"/>
              </a:lnSpc>
              <a:spcBef>
                <a:spcPct val="0"/>
              </a:spcBef>
              <a:spcAft>
                <a:spcPct val="35000"/>
              </a:spcAft>
            </a:pPr>
            <a:r>
              <a:rPr lang="en-US" sz="2500" dirty="0">
                <a:solidFill>
                  <a:srgbClr val="000000"/>
                </a:solidFill>
                <a:latin typeface="Arial" panose="020B0604020202020204"/>
              </a:rPr>
              <a:t>The BRICS Countries: Important International Competitors</a:t>
            </a:r>
          </a:p>
        </p:txBody>
      </p:sp>
      <p:sp>
        <p:nvSpPr>
          <p:cNvPr id="4" name="Text Placeholder 3">
            <a:extLst>
              <a:ext uri="{FF2B5EF4-FFF2-40B4-BE49-F238E27FC236}">
                <a16:creationId xmlns:a16="http://schemas.microsoft.com/office/drawing/2014/main" id="{F3C5C9D0-10E6-9B54-DD7A-9C6FF89F67AA}"/>
              </a:ext>
            </a:extLst>
          </p:cNvPr>
          <p:cNvSpPr>
            <a:spLocks noGrp="1"/>
          </p:cNvSpPr>
          <p:nvPr>
            <p:ph type="body" sz="quarter" idx="12"/>
          </p:nvPr>
        </p:nvSpPr>
        <p:spPr/>
        <p:txBody>
          <a:bodyPr/>
          <a:lstStyle/>
          <a:p>
            <a:endParaRPr lang="en-US" dirty="0"/>
          </a:p>
        </p:txBody>
      </p:sp>
      <p:sp>
        <p:nvSpPr>
          <p:cNvPr id="13" name="Text Placeholder 12">
            <a:extLst>
              <a:ext uri="{FF2B5EF4-FFF2-40B4-BE49-F238E27FC236}">
                <a16:creationId xmlns:a16="http://schemas.microsoft.com/office/drawing/2014/main" id="{76D8257A-56D9-F0E8-5B37-520797737780}"/>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7410850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7C19FF-BB1F-CF99-A8D8-A9738D68E81B}"/>
              </a:ext>
            </a:extLst>
          </p:cNvPr>
          <p:cNvSpPr>
            <a:spLocks noGrp="1"/>
          </p:cNvSpPr>
          <p:nvPr>
            <p:ph type="title"/>
          </p:nvPr>
        </p:nvSpPr>
        <p:spPr/>
        <p:txBody>
          <a:bodyPr>
            <a:noAutofit/>
          </a:bodyPr>
          <a:lstStyle/>
          <a:p>
            <a:r>
              <a:rPr lang="en-US" b="1" dirty="0">
                <a:solidFill>
                  <a:srgbClr val="174C79"/>
                </a:solidFill>
              </a:rPr>
              <a:t>TOP U.S. TRADING PARTNERS IN GOODS, NOVEMBER 2022</a:t>
            </a:r>
            <a:endParaRPr lang="en-US" dirty="0">
              <a:solidFill>
                <a:srgbClr val="174C79"/>
              </a:solidFill>
            </a:endParaRPr>
          </a:p>
        </p:txBody>
      </p:sp>
      <p:sp>
        <p:nvSpPr>
          <p:cNvPr id="10" name="Content Placeholder 9">
            <a:extLst>
              <a:ext uri="{FF2B5EF4-FFF2-40B4-BE49-F238E27FC236}">
                <a16:creationId xmlns:a16="http://schemas.microsoft.com/office/drawing/2014/main" id="{8248935D-2E83-F0AC-24AE-98D05DB5228C}"/>
              </a:ext>
            </a:extLst>
          </p:cNvPr>
          <p:cNvSpPr>
            <a:spLocks noGrp="1"/>
          </p:cNvSpPr>
          <p:nvPr>
            <p:ph sz="quarter" idx="15"/>
          </p:nvPr>
        </p:nvSpPr>
        <p:spPr/>
        <p:txBody>
          <a:bodyPr>
            <a:normAutofit fontScale="77500" lnSpcReduction="20000"/>
          </a:bodyPr>
          <a:lstStyle/>
          <a:p>
            <a:r>
              <a:rPr lang="en-US" dirty="0"/>
              <a:t>Top 10 Nations the United States </a:t>
            </a:r>
            <a:r>
              <a:rPr lang="en-US" dirty="0">
                <a:solidFill>
                  <a:srgbClr val="E31A23"/>
                </a:solidFill>
              </a:rPr>
              <a:t>EXPORTS</a:t>
            </a:r>
            <a:r>
              <a:rPr lang="en-US" dirty="0"/>
              <a:t> TO</a:t>
            </a:r>
          </a:p>
        </p:txBody>
      </p:sp>
      <p:sp>
        <p:nvSpPr>
          <p:cNvPr id="12" name="Content Placeholder 11">
            <a:extLst>
              <a:ext uri="{FF2B5EF4-FFF2-40B4-BE49-F238E27FC236}">
                <a16:creationId xmlns:a16="http://schemas.microsoft.com/office/drawing/2014/main" id="{D0135FCC-E9E9-42DE-5B45-2632D9F6AD6A}"/>
              </a:ext>
            </a:extLst>
          </p:cNvPr>
          <p:cNvSpPr>
            <a:spLocks noGrp="1"/>
          </p:cNvSpPr>
          <p:nvPr>
            <p:ph sz="quarter" idx="11"/>
          </p:nvPr>
        </p:nvSpPr>
        <p:spPr/>
        <p:txBody>
          <a:bodyPr>
            <a:normAutofit/>
          </a:bodyPr>
          <a:lstStyle/>
          <a:p>
            <a:pPr marL="514350" indent="-514350">
              <a:buAutoNum type="arabicPeriod"/>
            </a:pPr>
            <a:r>
              <a:rPr lang="en-US" sz="2000" dirty="0"/>
              <a:t>Canada</a:t>
            </a:r>
          </a:p>
          <a:p>
            <a:pPr marL="514350" indent="-514350">
              <a:buAutoNum type="arabicPeriod"/>
            </a:pPr>
            <a:r>
              <a:rPr lang="en-US" sz="2000" dirty="0"/>
              <a:t>Mexico</a:t>
            </a:r>
          </a:p>
          <a:p>
            <a:pPr marL="514350" indent="-514350">
              <a:buAutoNum type="arabicPeriod"/>
            </a:pPr>
            <a:r>
              <a:rPr lang="en-US" sz="2000" dirty="0"/>
              <a:t>China</a:t>
            </a:r>
          </a:p>
          <a:p>
            <a:pPr marL="514350" indent="-514350">
              <a:buAutoNum type="arabicPeriod"/>
            </a:pPr>
            <a:r>
              <a:rPr lang="en-US" sz="2000" dirty="0"/>
              <a:t>United Kingdom</a:t>
            </a:r>
          </a:p>
          <a:p>
            <a:pPr marL="514350" indent="-514350">
              <a:buAutoNum type="arabicPeriod"/>
            </a:pPr>
            <a:r>
              <a:rPr lang="en-US" sz="2000" dirty="0"/>
              <a:t>Japan</a:t>
            </a:r>
          </a:p>
          <a:p>
            <a:pPr marL="514350" indent="-514350">
              <a:buAutoNum type="arabicPeriod"/>
            </a:pPr>
            <a:r>
              <a:rPr lang="en-US" sz="2000" dirty="0"/>
              <a:t>Germany</a:t>
            </a:r>
          </a:p>
          <a:p>
            <a:pPr marL="514350" indent="-514350">
              <a:buAutoNum type="arabicPeriod"/>
            </a:pPr>
            <a:r>
              <a:rPr lang="en-US" sz="2000" dirty="0"/>
              <a:t>Netherlands</a:t>
            </a:r>
          </a:p>
          <a:p>
            <a:pPr marL="514350" indent="-514350">
              <a:buAutoNum type="arabicPeriod"/>
            </a:pPr>
            <a:r>
              <a:rPr lang="en-US" sz="2000" dirty="0"/>
              <a:t>South Korea</a:t>
            </a:r>
          </a:p>
          <a:p>
            <a:pPr marL="514350" indent="-514350">
              <a:buAutoNum type="arabicPeriod"/>
            </a:pPr>
            <a:r>
              <a:rPr lang="en-US" sz="2000" dirty="0"/>
              <a:t>India</a:t>
            </a:r>
          </a:p>
          <a:p>
            <a:pPr marL="514350" indent="-514350">
              <a:buAutoNum type="arabicPeriod"/>
            </a:pPr>
            <a:r>
              <a:rPr lang="en-US" sz="2000" dirty="0"/>
              <a:t>France</a:t>
            </a:r>
          </a:p>
        </p:txBody>
      </p:sp>
      <p:sp>
        <p:nvSpPr>
          <p:cNvPr id="11" name="Content Placeholder 10">
            <a:extLst>
              <a:ext uri="{FF2B5EF4-FFF2-40B4-BE49-F238E27FC236}">
                <a16:creationId xmlns:a16="http://schemas.microsoft.com/office/drawing/2014/main" id="{3EB49CAB-A261-BBF3-4BC5-0021F05D901A}"/>
              </a:ext>
            </a:extLst>
          </p:cNvPr>
          <p:cNvSpPr>
            <a:spLocks noGrp="1"/>
          </p:cNvSpPr>
          <p:nvPr>
            <p:ph sz="quarter" idx="16"/>
          </p:nvPr>
        </p:nvSpPr>
        <p:spPr/>
        <p:txBody>
          <a:bodyPr>
            <a:normAutofit fontScale="77500" lnSpcReduction="20000"/>
          </a:bodyPr>
          <a:lstStyle/>
          <a:p>
            <a:r>
              <a:rPr lang="en-US" dirty="0"/>
              <a:t>Top 10 Nations the United States </a:t>
            </a:r>
            <a:r>
              <a:rPr lang="en-US" dirty="0">
                <a:solidFill>
                  <a:srgbClr val="E31A23"/>
                </a:solidFill>
              </a:rPr>
              <a:t>IMPORTS</a:t>
            </a:r>
            <a:r>
              <a:rPr lang="en-US" dirty="0"/>
              <a:t> FROM</a:t>
            </a:r>
          </a:p>
        </p:txBody>
      </p:sp>
      <p:sp>
        <p:nvSpPr>
          <p:cNvPr id="7" name="Content Placeholder 6">
            <a:extLst>
              <a:ext uri="{FF2B5EF4-FFF2-40B4-BE49-F238E27FC236}">
                <a16:creationId xmlns:a16="http://schemas.microsoft.com/office/drawing/2014/main" id="{42E81662-D28C-2A2E-50F5-330677735E66}"/>
              </a:ext>
            </a:extLst>
          </p:cNvPr>
          <p:cNvSpPr>
            <a:spLocks noGrp="1"/>
          </p:cNvSpPr>
          <p:nvPr>
            <p:ph sz="quarter" idx="14"/>
          </p:nvPr>
        </p:nvSpPr>
        <p:spPr/>
        <p:txBody>
          <a:bodyPr>
            <a:normAutofit/>
          </a:bodyPr>
          <a:lstStyle/>
          <a:p>
            <a:pPr marL="514350" indent="-514350">
              <a:buAutoNum type="arabicPeriod"/>
            </a:pPr>
            <a:r>
              <a:rPr lang="en-US" sz="2000" dirty="0"/>
              <a:t>China </a:t>
            </a:r>
          </a:p>
          <a:p>
            <a:pPr marL="514350" indent="-514350">
              <a:buAutoNum type="arabicPeriod"/>
            </a:pPr>
            <a:r>
              <a:rPr lang="en-US" sz="2000" dirty="0"/>
              <a:t>Mexico</a:t>
            </a:r>
          </a:p>
          <a:p>
            <a:pPr marL="514350" indent="-514350">
              <a:buAutoNum type="arabicPeriod"/>
            </a:pPr>
            <a:r>
              <a:rPr lang="en-US" sz="2000" dirty="0"/>
              <a:t>Canada</a:t>
            </a:r>
          </a:p>
          <a:p>
            <a:pPr marL="514350" indent="-514350">
              <a:buAutoNum type="arabicPeriod"/>
            </a:pPr>
            <a:r>
              <a:rPr lang="en-US" sz="2000" dirty="0"/>
              <a:t>Germany</a:t>
            </a:r>
          </a:p>
          <a:p>
            <a:pPr marL="514350" indent="-514350">
              <a:buAutoNum type="arabicPeriod"/>
            </a:pPr>
            <a:r>
              <a:rPr lang="en-US" sz="2000" dirty="0"/>
              <a:t>Japan</a:t>
            </a:r>
          </a:p>
          <a:p>
            <a:pPr marL="514350" indent="-514350">
              <a:buAutoNum type="arabicPeriod"/>
            </a:pPr>
            <a:r>
              <a:rPr lang="en-US" sz="2000" dirty="0"/>
              <a:t>South Korea</a:t>
            </a:r>
          </a:p>
          <a:p>
            <a:pPr marL="514350" indent="-514350">
              <a:buAutoNum type="arabicPeriod"/>
            </a:pPr>
            <a:r>
              <a:rPr lang="en-US" sz="2000" dirty="0"/>
              <a:t>Vietnam</a:t>
            </a:r>
          </a:p>
          <a:p>
            <a:pPr marL="514350" indent="-514350">
              <a:buAutoNum type="arabicPeriod"/>
            </a:pPr>
            <a:r>
              <a:rPr lang="en-US" sz="2000" dirty="0"/>
              <a:t>Taiwan</a:t>
            </a:r>
          </a:p>
          <a:p>
            <a:pPr marL="514350" indent="-514350">
              <a:buAutoNum type="arabicPeriod"/>
            </a:pPr>
            <a:r>
              <a:rPr lang="en-US" sz="2000" dirty="0"/>
              <a:t>Ireland</a:t>
            </a:r>
          </a:p>
          <a:p>
            <a:pPr marL="514350" indent="-514350">
              <a:buAutoNum type="arabicPeriod"/>
            </a:pPr>
            <a:r>
              <a:rPr lang="en-US" sz="2000" dirty="0"/>
              <a:t>India</a:t>
            </a:r>
          </a:p>
        </p:txBody>
      </p:sp>
      <p:sp>
        <p:nvSpPr>
          <p:cNvPr id="15" name="Text Placeholder 14">
            <a:extLst>
              <a:ext uri="{FF2B5EF4-FFF2-40B4-BE49-F238E27FC236}">
                <a16:creationId xmlns:a16="http://schemas.microsoft.com/office/drawing/2014/main" id="{401D70A9-2F8C-5ECA-E24B-3B6818F3B3CB}"/>
              </a:ext>
            </a:extLst>
          </p:cNvPr>
          <p:cNvSpPr>
            <a:spLocks noGrp="1"/>
          </p:cNvSpPr>
          <p:nvPr>
            <p:ph type="body" sz="quarter" idx="12"/>
          </p:nvPr>
        </p:nvSpPr>
        <p:spPr/>
        <p:txBody>
          <a:bodyPr/>
          <a:lstStyle/>
          <a:p>
            <a:endParaRPr lang="en-US" dirty="0"/>
          </a:p>
        </p:txBody>
      </p:sp>
      <p:sp>
        <p:nvSpPr>
          <p:cNvPr id="3" name="Text Placeholder 2">
            <a:extLst>
              <a:ext uri="{FF2B5EF4-FFF2-40B4-BE49-F238E27FC236}">
                <a16:creationId xmlns:a16="http://schemas.microsoft.com/office/drawing/2014/main" id="{99E6416B-9B2A-F827-81FB-DE83E1D21666}"/>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13924093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10" name="Flowchart: Process 9">
            <a:extLst>
              <a:ext uri="{FF2B5EF4-FFF2-40B4-BE49-F238E27FC236}">
                <a16:creationId xmlns:a16="http://schemas.microsoft.com/office/drawing/2014/main" id="{D475AB3B-C763-8B48-0D10-AB3F73D8D3BD}"/>
              </a:ext>
            </a:extLst>
          </p:cNvPr>
          <p:cNvSpPr/>
          <p:nvPr/>
        </p:nvSpPr>
        <p:spPr>
          <a:xfrm>
            <a:off x="190500" y="1478280"/>
            <a:ext cx="8343900" cy="4800600"/>
          </a:xfrm>
          <a:prstGeom prst="flowChartProcess">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762000"/>
          </a:xfrm>
        </p:spPr>
        <p:txBody>
          <a:bodyPr>
            <a:normAutofit/>
          </a:bodyPr>
          <a:lstStyle/>
          <a:p>
            <a:r>
              <a:rPr lang="en-US" dirty="0"/>
              <a:t> </a:t>
            </a:r>
            <a:r>
              <a:rPr lang="en-US" dirty="0">
                <a:solidFill>
                  <a:srgbClr val="174C79"/>
                </a:solidFill>
                <a:ea typeface="Calibri"/>
                <a:cs typeface="Calibri"/>
              </a:rPr>
              <a:t>BARRIERS TO INTERNATIONAL TRADE</a:t>
            </a:r>
          </a:p>
        </p:txBody>
      </p:sp>
      <p:sp>
        <p:nvSpPr>
          <p:cNvPr id="7" name="Content Placeholder 6">
            <a:extLst>
              <a:ext uri="{FF2B5EF4-FFF2-40B4-BE49-F238E27FC236}">
                <a16:creationId xmlns:a16="http://schemas.microsoft.com/office/drawing/2014/main" id="{312A4665-AC0C-6891-E80D-BAF6D69F38A6}"/>
              </a:ext>
            </a:extLst>
          </p:cNvPr>
          <p:cNvSpPr>
            <a:spLocks noGrp="1"/>
          </p:cNvSpPr>
          <p:nvPr>
            <p:ph sz="quarter" idx="11"/>
          </p:nvPr>
        </p:nvSpPr>
        <p:spPr/>
        <p:txBody>
          <a:bodyPr/>
          <a:lstStyle/>
          <a:p>
            <a:r>
              <a:rPr lang="en-US" dirty="0"/>
              <a:t>  </a:t>
            </a:r>
          </a:p>
        </p:txBody>
      </p:sp>
      <p:sp>
        <p:nvSpPr>
          <p:cNvPr id="8" name="Rectangle: Rounded Corners 7">
            <a:extLst>
              <a:ext uri="{FF2B5EF4-FFF2-40B4-BE49-F238E27FC236}">
                <a16:creationId xmlns:a16="http://schemas.microsoft.com/office/drawing/2014/main" id="{395B5689-C34D-0B0F-54BC-1A306B42E57B}"/>
              </a:ext>
            </a:extLst>
          </p:cNvPr>
          <p:cNvSpPr/>
          <p:nvPr/>
        </p:nvSpPr>
        <p:spPr>
          <a:xfrm>
            <a:off x="323850" y="1114044"/>
            <a:ext cx="2571750" cy="655320"/>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t>Trade protectionism</a:t>
            </a:r>
          </a:p>
        </p:txBody>
      </p:sp>
      <p:sp>
        <p:nvSpPr>
          <p:cNvPr id="9" name="TextBox 8">
            <a:extLst>
              <a:ext uri="{FF2B5EF4-FFF2-40B4-BE49-F238E27FC236}">
                <a16:creationId xmlns:a16="http://schemas.microsoft.com/office/drawing/2014/main" id="{F45D1524-67BC-C8BD-A9A2-78E5EBF8E973}"/>
              </a:ext>
            </a:extLst>
          </p:cNvPr>
          <p:cNvSpPr txBox="1"/>
          <p:nvPr/>
        </p:nvSpPr>
        <p:spPr>
          <a:xfrm>
            <a:off x="495300" y="1799844"/>
            <a:ext cx="7772400" cy="5355312"/>
          </a:xfrm>
          <a:prstGeom prst="rect">
            <a:avLst/>
          </a:prstGeom>
          <a:noFill/>
        </p:spPr>
        <p:txBody>
          <a:bodyPr wrap="square" lIns="91440" tIns="45720" rIns="91440" bIns="45720" rtlCol="0" anchor="t">
            <a:spAutoFit/>
          </a:bodyPr>
          <a:lstStyle/>
          <a:p>
            <a:r>
              <a:rPr lang="en-US" dirty="0">
                <a:solidFill>
                  <a:srgbClr val="FF0000"/>
                </a:solidFill>
              </a:rPr>
              <a:t>Tariff: </a:t>
            </a:r>
          </a:p>
          <a:p>
            <a:pPr lvl="1"/>
            <a:r>
              <a:rPr lang="en-US" dirty="0"/>
              <a:t>A trade barrier in the form of a customs duty, or tax, levied mainly on imports.</a:t>
            </a:r>
          </a:p>
          <a:p>
            <a:endParaRPr lang="en-US" dirty="0"/>
          </a:p>
          <a:p>
            <a:r>
              <a:rPr lang="en-US" dirty="0">
                <a:solidFill>
                  <a:srgbClr val="FF0000"/>
                </a:solidFill>
              </a:rPr>
              <a:t>Import Quota:  </a:t>
            </a:r>
          </a:p>
          <a:p>
            <a:pPr lvl="1"/>
            <a:r>
              <a:rPr lang="en-US" dirty="0"/>
              <a:t>A trade barrier in the form of a limit on the quantity of a product that can be imported.</a:t>
            </a:r>
          </a:p>
          <a:p>
            <a:pPr lvl="1"/>
            <a:endParaRPr lang="en-US" dirty="0"/>
          </a:p>
          <a:p>
            <a:r>
              <a:rPr lang="en-US" dirty="0">
                <a:solidFill>
                  <a:srgbClr val="FF0000"/>
                </a:solidFill>
              </a:rPr>
              <a:t>Sanction:</a:t>
            </a:r>
          </a:p>
          <a:p>
            <a:pPr lvl="1"/>
            <a:r>
              <a:rPr lang="en-US" dirty="0"/>
              <a:t>The trade prohibition on certain types of products, services, or technology to another country for specific reasons, including nuclear nonproliferation, terrorism, and humanitarian concerns.</a:t>
            </a:r>
          </a:p>
          <a:p>
            <a:endParaRPr lang="en-US" dirty="0"/>
          </a:p>
          <a:p>
            <a:r>
              <a:rPr lang="en-US" dirty="0">
                <a:solidFill>
                  <a:srgbClr val="FF0000"/>
                </a:solidFill>
              </a:rPr>
              <a:t>Embargo:</a:t>
            </a:r>
          </a:p>
          <a:p>
            <a:pPr lvl="1"/>
            <a:r>
              <a:rPr lang="en-US" dirty="0"/>
              <a:t>A complete ban or prohibition of trade of one country with another so that no goods or services can be imported or exported.</a:t>
            </a:r>
          </a:p>
          <a:p>
            <a:pPr lvl="1"/>
            <a:endParaRPr lang="en-US" dirty="0"/>
          </a:p>
          <a:p>
            <a:pPr lvl="1"/>
            <a:endParaRPr lang="en-US" dirty="0"/>
          </a:p>
          <a:p>
            <a:pPr lvl="1"/>
            <a:endParaRPr lang="en-US" dirty="0"/>
          </a:p>
        </p:txBody>
      </p:sp>
    </p:spTree>
    <p:extLst>
      <p:ext uri="{BB962C8B-B14F-4D97-AF65-F5344CB8AC3E}">
        <p14:creationId xmlns:p14="http://schemas.microsoft.com/office/powerpoint/2010/main" val="3734774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9">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9">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895709"/>
          </a:xfrm>
        </p:spPr>
        <p:txBody>
          <a:bodyPr>
            <a:noAutofit/>
          </a:bodyPr>
          <a:lstStyle/>
          <a:p>
            <a:pPr>
              <a:defRPr/>
            </a:pPr>
            <a:r>
              <a:rPr lang="en-US" dirty="0">
                <a:solidFill>
                  <a:srgbClr val="174C79"/>
                </a:solidFill>
                <a:ea typeface="Calibri"/>
                <a:cs typeface="Calibri"/>
              </a:rPr>
              <a:t>ORGANIZATIONS PROMOTING </a:t>
            </a:r>
            <a:br>
              <a:rPr lang="en-US" dirty="0">
                <a:solidFill>
                  <a:srgbClr val="174C79"/>
                </a:solidFill>
                <a:ea typeface="Calibri"/>
                <a:cs typeface="Calibri"/>
              </a:rPr>
            </a:br>
            <a:r>
              <a:rPr lang="en-US" dirty="0">
                <a:solidFill>
                  <a:srgbClr val="174C79"/>
                </a:solidFill>
                <a:ea typeface="Calibri"/>
                <a:cs typeface="Calibri"/>
              </a:rPr>
              <a:t>INTERNATIONAL TRADE</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152400" y="2590800"/>
            <a:ext cx="3581793" cy="2743200"/>
          </a:xfrm>
          <a:ln>
            <a:solidFill>
              <a:srgbClr val="692046"/>
            </a:solidFill>
          </a:ln>
        </p:spPr>
        <p:txBody>
          <a:bodyPr anchor="ctr">
            <a:normAutofit/>
          </a:bodyPr>
          <a:lstStyle/>
          <a:p>
            <a:pPr algn="ctr">
              <a:defRPr/>
            </a:pPr>
            <a:r>
              <a:rPr lang="en-US" sz="3200" dirty="0"/>
              <a:t>The three principal organizations designed to facilitate international trade:</a:t>
            </a:r>
            <a:endParaRPr lang="en-US" dirty="0"/>
          </a:p>
        </p:txBody>
      </p:sp>
      <p:sp>
        <p:nvSpPr>
          <p:cNvPr id="6" name="Content Placeholder 5">
            <a:extLst>
              <a:ext uri="{FF2B5EF4-FFF2-40B4-BE49-F238E27FC236}">
                <a16:creationId xmlns:a16="http://schemas.microsoft.com/office/drawing/2014/main" id="{6F384D82-50B3-CD4F-A0F4-A2C3F357E67F}"/>
              </a:ext>
            </a:extLst>
          </p:cNvPr>
          <p:cNvSpPr>
            <a:spLocks noGrp="1"/>
          </p:cNvSpPr>
          <p:nvPr>
            <p:ph sz="quarter" idx="14"/>
          </p:nvPr>
        </p:nvSpPr>
        <p:spPr>
          <a:xfrm>
            <a:off x="3977326" y="2200454"/>
            <a:ext cx="5014274" cy="3819346"/>
          </a:xfrm>
          <a:solidFill>
            <a:srgbClr val="E2DFCA"/>
          </a:solidFill>
          <a:ln>
            <a:solidFill>
              <a:srgbClr val="692046"/>
            </a:solidFill>
          </a:ln>
        </p:spPr>
        <p:txBody>
          <a:bodyPr anchor="ctr">
            <a:normAutofit/>
          </a:bodyPr>
          <a:lstStyle/>
          <a:p>
            <a:pPr marL="238125">
              <a:lnSpc>
                <a:spcPct val="200000"/>
              </a:lnSpc>
            </a:pPr>
            <a:r>
              <a:rPr lang="en-US" sz="2500" dirty="0">
                <a:solidFill>
                  <a:schemeClr val="tx1"/>
                </a:solidFill>
              </a:rPr>
              <a:t>1. World Trade Organization</a:t>
            </a:r>
          </a:p>
          <a:p>
            <a:pPr marL="238125">
              <a:lnSpc>
                <a:spcPct val="200000"/>
              </a:lnSpc>
            </a:pPr>
            <a:r>
              <a:rPr lang="en-US" sz="2500" dirty="0">
                <a:solidFill>
                  <a:schemeClr val="tx1"/>
                </a:solidFill>
              </a:rPr>
              <a:t>2. World Bank</a:t>
            </a:r>
          </a:p>
          <a:p>
            <a:pPr marL="238125">
              <a:lnSpc>
                <a:spcPct val="200000"/>
              </a:lnSpc>
            </a:pPr>
            <a:r>
              <a:rPr lang="en-US" sz="2500" dirty="0">
                <a:solidFill>
                  <a:schemeClr val="tx1"/>
                </a:solidFill>
              </a:rPr>
              <a:t>3. International  Monetary Fund</a:t>
            </a:r>
          </a:p>
        </p:txBody>
      </p:sp>
    </p:spTree>
    <p:extLst>
      <p:ext uri="{BB962C8B-B14F-4D97-AF65-F5344CB8AC3E}">
        <p14:creationId xmlns:p14="http://schemas.microsoft.com/office/powerpoint/2010/main" val="26222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E95FC5-339E-6CBB-7DB1-DEA29595C3AF}"/>
              </a:ext>
            </a:extLst>
          </p:cNvPr>
          <p:cNvSpPr>
            <a:spLocks noGrp="1"/>
          </p:cNvSpPr>
          <p:nvPr>
            <p:ph type="title"/>
          </p:nvPr>
        </p:nvSpPr>
        <p:spPr/>
        <p:txBody>
          <a:bodyPr>
            <a:normAutofit/>
          </a:bodyPr>
          <a:lstStyle/>
          <a:p>
            <a:r>
              <a:rPr lang="en-US" dirty="0">
                <a:solidFill>
                  <a:srgbClr val="174C79"/>
                </a:solidFill>
                <a:ea typeface="Calibri"/>
                <a:cs typeface="Calibri"/>
              </a:rPr>
              <a:t>MAJOR</a:t>
            </a:r>
            <a:r>
              <a:rPr lang="en-US" dirty="0"/>
              <a:t> </a:t>
            </a:r>
            <a:r>
              <a:rPr lang="en-US" dirty="0">
                <a:solidFill>
                  <a:srgbClr val="174C79"/>
                </a:solidFill>
                <a:ea typeface="Calibri"/>
                <a:cs typeface="Calibri"/>
              </a:rPr>
              <a:t>TRADING BLOCS</a:t>
            </a:r>
          </a:p>
        </p:txBody>
      </p:sp>
      <p:pic>
        <p:nvPicPr>
          <p:cNvPr id="10" name="Content Placeholder 9">
            <a:extLst>
              <a:ext uri="{FF2B5EF4-FFF2-40B4-BE49-F238E27FC236}">
                <a16:creationId xmlns:a16="http://schemas.microsoft.com/office/drawing/2014/main" id="{B49721E0-F523-9627-83F4-4DDBD9CD8614}"/>
              </a:ext>
            </a:extLst>
          </p:cNvPr>
          <p:cNvPicPr>
            <a:picLocks noGrp="1" noChangeAspect="1"/>
          </p:cNvPicPr>
          <p:nvPr>
            <p:ph sz="quarter" idx="11"/>
          </p:nvPr>
        </p:nvPicPr>
        <p:blipFill>
          <a:blip r:embed="rId3"/>
          <a:stretch>
            <a:fillRect/>
          </a:stretch>
        </p:blipFill>
        <p:spPr>
          <a:xfrm>
            <a:off x="209719" y="2294772"/>
            <a:ext cx="4076700" cy="2829229"/>
          </a:xfrm>
          <a:prstGeom prst="rect">
            <a:avLst/>
          </a:prstGeom>
        </p:spPr>
      </p:pic>
      <p:pic>
        <p:nvPicPr>
          <p:cNvPr id="11" name="Content Placeholder 10">
            <a:extLst>
              <a:ext uri="{FF2B5EF4-FFF2-40B4-BE49-F238E27FC236}">
                <a16:creationId xmlns:a16="http://schemas.microsoft.com/office/drawing/2014/main" id="{0095AF4B-2231-E089-56A4-24974B09B3EF}"/>
              </a:ext>
            </a:extLst>
          </p:cNvPr>
          <p:cNvPicPr>
            <a:picLocks noGrp="1" noChangeAspect="1"/>
          </p:cNvPicPr>
          <p:nvPr>
            <p:ph sz="quarter" idx="14"/>
          </p:nvPr>
        </p:nvPicPr>
        <p:blipFill>
          <a:blip r:embed="rId4"/>
          <a:stretch>
            <a:fillRect/>
          </a:stretch>
        </p:blipFill>
        <p:spPr>
          <a:xfrm>
            <a:off x="4955189" y="2057400"/>
            <a:ext cx="3253146" cy="3196881"/>
          </a:xfrm>
          <a:prstGeom prst="rect">
            <a:avLst/>
          </a:prstGeom>
        </p:spPr>
      </p:pic>
      <p:sp>
        <p:nvSpPr>
          <p:cNvPr id="5" name="Text Placeholder 4">
            <a:extLst>
              <a:ext uri="{FF2B5EF4-FFF2-40B4-BE49-F238E27FC236}">
                <a16:creationId xmlns:a16="http://schemas.microsoft.com/office/drawing/2014/main" id="{FD39F2DF-10ED-4D53-085A-2AA3F95718F6}"/>
              </a:ext>
            </a:extLst>
          </p:cNvPr>
          <p:cNvSpPr>
            <a:spLocks noGrp="1"/>
          </p:cNvSpPr>
          <p:nvPr>
            <p:ph type="body" sz="quarter" idx="12"/>
          </p:nvPr>
        </p:nvSpPr>
        <p:spPr/>
        <p:txBody>
          <a:bodyPr/>
          <a:lstStyle/>
          <a:p>
            <a:endParaRPr lang="en-US" dirty="0"/>
          </a:p>
        </p:txBody>
      </p:sp>
      <p:sp>
        <p:nvSpPr>
          <p:cNvPr id="8" name="Content Placeholder 7">
            <a:extLst>
              <a:ext uri="{FF2B5EF4-FFF2-40B4-BE49-F238E27FC236}">
                <a16:creationId xmlns:a16="http://schemas.microsoft.com/office/drawing/2014/main" id="{54A05224-9ABD-43F0-74F4-A43E0A6757DC}"/>
              </a:ext>
            </a:extLst>
          </p:cNvPr>
          <p:cNvSpPr>
            <a:spLocks noGrp="1"/>
          </p:cNvSpPr>
          <p:nvPr>
            <p:ph sz="quarter" idx="15"/>
          </p:nvPr>
        </p:nvSpPr>
        <p:spPr>
          <a:xfrm>
            <a:off x="838200" y="1320004"/>
            <a:ext cx="4076700" cy="638175"/>
          </a:xfrm>
        </p:spPr>
        <p:txBody>
          <a:bodyPr>
            <a:normAutofit fontScale="62500" lnSpcReduction="20000"/>
          </a:bodyPr>
          <a:lstStyle/>
          <a:p>
            <a:r>
              <a:rPr lang="en-US" dirty="0"/>
              <a:t>United States-Mexico-Canada</a:t>
            </a:r>
          </a:p>
          <a:p>
            <a:r>
              <a:rPr lang="en-US" dirty="0"/>
              <a:t>Agreement (USMCA)</a:t>
            </a:r>
          </a:p>
        </p:txBody>
      </p:sp>
      <p:sp>
        <p:nvSpPr>
          <p:cNvPr id="9" name="Content Placeholder 8">
            <a:extLst>
              <a:ext uri="{FF2B5EF4-FFF2-40B4-BE49-F238E27FC236}">
                <a16:creationId xmlns:a16="http://schemas.microsoft.com/office/drawing/2014/main" id="{BD5BC847-D2AA-63CB-23EB-7F07DD4612CD}"/>
              </a:ext>
            </a:extLst>
          </p:cNvPr>
          <p:cNvSpPr>
            <a:spLocks noGrp="1"/>
          </p:cNvSpPr>
          <p:nvPr>
            <p:ph sz="quarter" idx="16"/>
          </p:nvPr>
        </p:nvSpPr>
        <p:spPr>
          <a:xfrm>
            <a:off x="5048249" y="1333202"/>
            <a:ext cx="4076700" cy="638175"/>
          </a:xfrm>
        </p:spPr>
        <p:txBody>
          <a:bodyPr>
            <a:normAutofit lnSpcReduction="10000"/>
          </a:bodyPr>
          <a:lstStyle/>
          <a:p>
            <a:r>
              <a:rPr lang="en-US" sz="1800" dirty="0"/>
              <a:t>EU—The 27 Countries of the European Union</a:t>
            </a:r>
          </a:p>
        </p:txBody>
      </p:sp>
      <p:sp>
        <p:nvSpPr>
          <p:cNvPr id="12" name="TextBox 11">
            <a:extLst>
              <a:ext uri="{FF2B5EF4-FFF2-40B4-BE49-F238E27FC236}">
                <a16:creationId xmlns:a16="http://schemas.microsoft.com/office/drawing/2014/main" id="{8564EB30-B841-F69F-B580-586FCD5F9AA2}"/>
              </a:ext>
            </a:extLst>
          </p:cNvPr>
          <p:cNvSpPr txBox="1"/>
          <p:nvPr/>
        </p:nvSpPr>
        <p:spPr>
          <a:xfrm>
            <a:off x="609600" y="5638800"/>
            <a:ext cx="7620000" cy="923330"/>
          </a:xfrm>
          <a:prstGeom prst="rect">
            <a:avLst/>
          </a:prstGeom>
          <a:noFill/>
        </p:spPr>
        <p:txBody>
          <a:bodyPr wrap="square" rtlCol="0">
            <a:spAutoFit/>
          </a:bodyPr>
          <a:lstStyle/>
          <a:p>
            <a:r>
              <a:rPr lang="en-US" dirty="0"/>
              <a:t>A </a:t>
            </a:r>
            <a:r>
              <a:rPr lang="en-US" dirty="0">
                <a:solidFill>
                  <a:srgbClr val="FF0000"/>
                </a:solidFill>
              </a:rPr>
              <a:t>trading bloc </a:t>
            </a:r>
            <a:r>
              <a:rPr lang="en-US" dirty="0"/>
              <a:t>is a group of nations within a geographical region that have agreed to remove trade barriers with one another.</a:t>
            </a:r>
          </a:p>
          <a:p>
            <a:endParaRPr lang="en-US" dirty="0"/>
          </a:p>
        </p:txBody>
      </p:sp>
    </p:spTree>
    <p:extLst>
      <p:ext uri="{BB962C8B-B14F-4D97-AF65-F5344CB8AC3E}">
        <p14:creationId xmlns:p14="http://schemas.microsoft.com/office/powerpoint/2010/main" val="43700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rmAutofit/>
          </a:bodyPr>
          <a:lstStyle/>
          <a:p>
            <a:pPr>
              <a:defRPr/>
            </a:pPr>
            <a:r>
              <a:rPr lang="en-US" dirty="0">
                <a:solidFill>
                  <a:srgbClr val="174C79"/>
                </a:solidFill>
                <a:ea typeface="Calibri"/>
                <a:cs typeface="Calibri"/>
              </a:rPr>
              <a:t>MOST FAVORED NATION TRADING STATUS</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68300" y="1905000"/>
            <a:ext cx="8458200" cy="4343400"/>
          </a:xfrm>
          <a:ln>
            <a:solidFill>
              <a:schemeClr val="accent1"/>
            </a:solidFill>
          </a:ln>
        </p:spPr>
        <p:txBody>
          <a:bodyPr anchor="ctr">
            <a:normAutofit/>
          </a:bodyPr>
          <a:lstStyle/>
          <a:p>
            <a:pPr algn="ctr">
              <a:defRPr/>
            </a:pPr>
            <a:endParaRPr lang="en-US" dirty="0">
              <a:solidFill>
                <a:srgbClr val="FF0000"/>
              </a:solidFill>
            </a:endParaRPr>
          </a:p>
          <a:p>
            <a:pPr algn="ctr">
              <a:defRPr/>
            </a:pPr>
            <a:r>
              <a:rPr lang="en-US" dirty="0">
                <a:solidFill>
                  <a:srgbClr val="FF0000"/>
                </a:solidFill>
              </a:rPr>
              <a:t>Most Favored Nation </a:t>
            </a:r>
            <a:r>
              <a:rPr lang="en-US" dirty="0"/>
              <a:t>trading status describes a condition in which a country grants other countries favorable trading treatment such as the reduction of import duties.</a:t>
            </a:r>
          </a:p>
          <a:p>
            <a:pPr algn="ctr">
              <a:defRPr/>
            </a:pPr>
            <a:endParaRPr lang="en-US" dirty="0"/>
          </a:p>
          <a:p>
            <a:pPr algn="ctr">
              <a:defRPr/>
            </a:pPr>
            <a:r>
              <a:rPr lang="en-US" dirty="0"/>
              <a:t> </a:t>
            </a:r>
          </a:p>
        </p:txBody>
      </p:sp>
    </p:spTree>
    <p:extLst>
      <p:ext uri="{BB962C8B-B14F-4D97-AF65-F5344CB8AC3E}">
        <p14:creationId xmlns:p14="http://schemas.microsoft.com/office/powerpoint/2010/main" val="20069484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678611"/>
          </a:xfrm>
        </p:spPr>
        <p:txBody>
          <a:bodyPr anchor="ctr">
            <a:normAutofit/>
          </a:bodyPr>
          <a:lstStyle/>
          <a:p>
            <a:pPr>
              <a:defRPr/>
            </a:pPr>
            <a:r>
              <a:rPr lang="en-US" dirty="0">
                <a:solidFill>
                  <a:srgbClr val="174C79"/>
                </a:solidFill>
              </a:rPr>
              <a:t>EXCHANGE RATES</a:t>
            </a:r>
          </a:p>
        </p:txBody>
      </p:sp>
      <p:pic>
        <p:nvPicPr>
          <p:cNvPr id="7" name="Picture 6">
            <a:extLst>
              <a:ext uri="{FF2B5EF4-FFF2-40B4-BE49-F238E27FC236}">
                <a16:creationId xmlns:a16="http://schemas.microsoft.com/office/drawing/2014/main" id="{70479E4A-2506-1B4F-A3AB-719D6D92292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 y="2490788"/>
            <a:ext cx="4076700" cy="3057525"/>
          </a:xfrm>
          <a:prstGeom prst="rect">
            <a:avLst/>
          </a:prstGeom>
          <a:noFill/>
        </p:spPr>
      </p:pic>
      <p:sp>
        <p:nvSpPr>
          <p:cNvPr id="2" name="Content Placeholder 1">
            <a:extLst>
              <a:ext uri="{FF2B5EF4-FFF2-40B4-BE49-F238E27FC236}">
                <a16:creationId xmlns:a16="http://schemas.microsoft.com/office/drawing/2014/main" id="{5A9A2FE0-240D-694F-B243-352DF13ED8AF}"/>
              </a:ext>
            </a:extLst>
          </p:cNvPr>
          <p:cNvSpPr>
            <a:spLocks noGrp="1"/>
          </p:cNvSpPr>
          <p:nvPr>
            <p:ph sz="quarter" idx="14"/>
          </p:nvPr>
        </p:nvSpPr>
        <p:spPr>
          <a:xfrm>
            <a:off x="4724400" y="2362200"/>
            <a:ext cx="4076700" cy="3886199"/>
          </a:xfrm>
        </p:spPr>
        <p:txBody>
          <a:bodyPr>
            <a:normAutofit/>
          </a:bodyPr>
          <a:lstStyle/>
          <a:p>
            <a:pPr>
              <a:lnSpc>
                <a:spcPct val="90000"/>
              </a:lnSpc>
              <a:spcAft>
                <a:spcPts val="2000"/>
              </a:spcAft>
              <a:defRPr/>
            </a:pPr>
            <a:r>
              <a:rPr lang="en-US" sz="2400" i="1" dirty="0">
                <a:solidFill>
                  <a:srgbClr val="FF0000"/>
                </a:solidFill>
              </a:rPr>
              <a:t>Exchange rate</a:t>
            </a:r>
            <a:r>
              <a:rPr lang="en-US" sz="2400" dirty="0">
                <a:solidFill>
                  <a:srgbClr val="FF0000"/>
                </a:solidFill>
              </a:rPr>
              <a:t> </a:t>
            </a:r>
            <a:r>
              <a:rPr lang="en-US" sz="2400" dirty="0"/>
              <a:t>is the rate at which the currency of one area or country can be exchanged for the currency of another. </a:t>
            </a:r>
          </a:p>
          <a:p>
            <a:pPr>
              <a:lnSpc>
                <a:spcPct val="90000"/>
              </a:lnSpc>
              <a:spcAft>
                <a:spcPts val="2000"/>
              </a:spcAft>
              <a:defRPr/>
            </a:pPr>
            <a:r>
              <a:rPr lang="en-US" sz="2400" dirty="0"/>
              <a:t>Values of currencies fluctuate in relation to each other due to changing economic conditions. </a:t>
            </a:r>
          </a:p>
        </p:txBody>
      </p:sp>
      <p:sp>
        <p:nvSpPr>
          <p:cNvPr id="12" name="Text Placeholder 4">
            <a:extLst>
              <a:ext uri="{FF2B5EF4-FFF2-40B4-BE49-F238E27FC236}">
                <a16:creationId xmlns:a16="http://schemas.microsoft.com/office/drawing/2014/main" id="{C0809278-D914-FC7B-5AB9-730595D2DF67}"/>
              </a:ext>
            </a:extLst>
          </p:cNvPr>
          <p:cNvSpPr>
            <a:spLocks noGrp="1"/>
          </p:cNvSpPr>
          <p:nvPr>
            <p:ph type="body" sz="quarter" idx="12"/>
          </p:nvPr>
        </p:nvSpPr>
        <p:spPr>
          <a:xfrm>
            <a:off x="3369564" y="6324600"/>
            <a:ext cx="2404872" cy="190500"/>
          </a:xfrm>
        </p:spPr>
        <p:txBody>
          <a:bodyPr/>
          <a:lstStyle/>
          <a:p>
            <a:endParaRPr lang="en-US" dirty="0"/>
          </a:p>
        </p:txBody>
      </p:sp>
      <p:sp>
        <p:nvSpPr>
          <p:cNvPr id="14" name="Text Placeholder 5">
            <a:extLst>
              <a:ext uri="{FF2B5EF4-FFF2-40B4-BE49-F238E27FC236}">
                <a16:creationId xmlns:a16="http://schemas.microsoft.com/office/drawing/2014/main" id="{BA757C0D-9795-36DF-6B5E-152CF52AAB40}"/>
              </a:ext>
            </a:extLst>
          </p:cNvPr>
          <p:cNvSpPr>
            <a:spLocks noGrp="1"/>
          </p:cNvSpPr>
          <p:nvPr>
            <p:ph type="body" sz="quarter" idx="13"/>
          </p:nvPr>
        </p:nvSpPr>
        <p:spPr>
          <a:xfrm>
            <a:off x="1562099" y="6684963"/>
            <a:ext cx="6972301" cy="173037"/>
          </a:xfrm>
        </p:spPr>
        <p:txBody>
          <a:bodyPr/>
          <a:lstStyle/>
          <a:p>
            <a:r>
              <a:rPr lang="en-US" dirty="0"/>
              <a:t>Maria </a:t>
            </a:r>
            <a:r>
              <a:rPr lang="en-US" dirty="0" err="1"/>
              <a:t>Toutoudaki</a:t>
            </a:r>
            <a:r>
              <a:rPr lang="en-US" dirty="0"/>
              <a:t>/</a:t>
            </a:r>
            <a:r>
              <a:rPr lang="en-US" dirty="0" err="1"/>
              <a:t>Photodisc</a:t>
            </a:r>
            <a:r>
              <a:rPr lang="en-US" dirty="0"/>
              <a:t>/Getty Images</a:t>
            </a:r>
          </a:p>
        </p:txBody>
      </p:sp>
    </p:spTree>
    <p:extLst>
      <p:ext uri="{BB962C8B-B14F-4D97-AF65-F5344CB8AC3E}">
        <p14:creationId xmlns:p14="http://schemas.microsoft.com/office/powerpoint/2010/main" val="125885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3C835E-8FA7-1D33-817E-AC0468469E31}"/>
              </a:ext>
            </a:extLst>
          </p:cNvPr>
          <p:cNvSpPr>
            <a:spLocks noGrp="1"/>
          </p:cNvSpPr>
          <p:nvPr>
            <p:ph type="title"/>
          </p:nvPr>
        </p:nvSpPr>
        <p:spPr/>
        <p:txBody>
          <a:bodyPr>
            <a:normAutofit fontScale="90000"/>
          </a:bodyPr>
          <a:lstStyle/>
          <a:p>
            <a:r>
              <a:rPr lang="en-US" dirty="0">
                <a:solidFill>
                  <a:srgbClr val="174C79"/>
                </a:solidFill>
              </a:rPr>
              <a:t>COMPARISON OF PRICES IN ZURICH AND LISBON</a:t>
            </a:r>
            <a:endParaRPr lang="en-US" dirty="0">
              <a:solidFill>
                <a:srgbClr val="174C79"/>
              </a:solidFill>
              <a:cs typeface="Arial"/>
            </a:endParaRPr>
          </a:p>
        </p:txBody>
      </p:sp>
      <p:pic>
        <p:nvPicPr>
          <p:cNvPr id="8" name="Content Placeholder 7">
            <a:extLst>
              <a:ext uri="{FF2B5EF4-FFF2-40B4-BE49-F238E27FC236}">
                <a16:creationId xmlns:a16="http://schemas.microsoft.com/office/drawing/2014/main" id="{AAD70F18-805D-DFC6-BB8C-F77CB2B4EAB5}"/>
              </a:ext>
            </a:extLst>
          </p:cNvPr>
          <p:cNvPicPr>
            <a:picLocks noGrp="1" noChangeAspect="1"/>
          </p:cNvPicPr>
          <p:nvPr>
            <p:ph sz="quarter" idx="11"/>
          </p:nvPr>
        </p:nvPicPr>
        <p:blipFill>
          <a:blip r:embed="rId3"/>
          <a:stretch>
            <a:fillRect/>
          </a:stretch>
        </p:blipFill>
        <p:spPr>
          <a:xfrm>
            <a:off x="550888" y="1276350"/>
            <a:ext cx="8042223" cy="4972050"/>
          </a:xfrm>
        </p:spPr>
      </p:pic>
      <p:sp>
        <p:nvSpPr>
          <p:cNvPr id="4" name="Text Placeholder 3">
            <a:extLst>
              <a:ext uri="{FF2B5EF4-FFF2-40B4-BE49-F238E27FC236}">
                <a16:creationId xmlns:a16="http://schemas.microsoft.com/office/drawing/2014/main" id="{9CF5AC2F-3A56-F548-B7D1-A8000910806B}"/>
              </a:ext>
            </a:extLst>
          </p:cNvPr>
          <p:cNvSpPr>
            <a:spLocks noGrp="1"/>
          </p:cNvSpPr>
          <p:nvPr>
            <p:ph type="body" sz="quarter" idx="12"/>
          </p:nvPr>
        </p:nvSpPr>
        <p:spPr/>
        <p:txBody>
          <a:bodyPr/>
          <a:lstStyle/>
          <a:p>
            <a:endParaRPr lang="en-US" dirty="0"/>
          </a:p>
        </p:txBody>
      </p:sp>
      <p:sp>
        <p:nvSpPr>
          <p:cNvPr id="5" name="Text Placeholder 4">
            <a:extLst>
              <a:ext uri="{FF2B5EF4-FFF2-40B4-BE49-F238E27FC236}">
                <a16:creationId xmlns:a16="http://schemas.microsoft.com/office/drawing/2014/main" id="{A3DB2665-B662-8D38-4E94-B284FEC3C427}"/>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359861588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838200"/>
          </a:xfrm>
        </p:spPr>
        <p:txBody>
          <a:bodyPr>
            <a:noAutofit/>
          </a:bodyPr>
          <a:lstStyle/>
          <a:p>
            <a:pPr>
              <a:defRPr/>
            </a:pPr>
            <a:r>
              <a:rPr lang="en-US" dirty="0">
                <a:solidFill>
                  <a:srgbClr val="174C79"/>
                </a:solidFill>
                <a:ea typeface="Calibri"/>
                <a:cs typeface="Calibri"/>
              </a:rPr>
              <a:t>THE BRICS COUNTRIES: IMPORTANT INTERNATIONAL COMPETITORS</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1600200"/>
            <a:ext cx="8458200" cy="4666891"/>
          </a:xfrm>
        </p:spPr>
        <p:txBody>
          <a:bodyPr>
            <a:normAutofit/>
          </a:bodyPr>
          <a:lstStyle/>
          <a:p>
            <a:pPr>
              <a:spcAft>
                <a:spcPts val="2600"/>
              </a:spcAft>
              <a:defRPr/>
            </a:pPr>
            <a:r>
              <a:rPr lang="en-US" dirty="0"/>
              <a:t>The term BRICS stands for the five major </a:t>
            </a:r>
            <a:r>
              <a:rPr lang="en-US" i="1" dirty="0"/>
              <a:t>emerging</a:t>
            </a:r>
            <a:r>
              <a:rPr lang="en-US" dirty="0"/>
              <a:t> economies of: </a:t>
            </a:r>
          </a:p>
          <a:p>
            <a:pPr marL="917576" lvl="1" indent="-573088">
              <a:spcAft>
                <a:spcPts val="2600"/>
              </a:spcAft>
              <a:defRPr/>
            </a:pPr>
            <a:r>
              <a:rPr lang="en-US" dirty="0"/>
              <a:t>Brazil, Russia, India, China, and South Africa</a:t>
            </a:r>
          </a:p>
          <a:p>
            <a:pPr>
              <a:defRPr/>
            </a:pPr>
            <a:r>
              <a:rPr lang="en-US" dirty="0"/>
              <a:t>Though not a trading bloc as such, the BRICS are important because they hold 40% of the world’s population. </a:t>
            </a:r>
          </a:p>
        </p:txBody>
      </p:sp>
    </p:spTree>
    <p:extLst>
      <p:ext uri="{BB962C8B-B14F-4D97-AF65-F5344CB8AC3E}">
        <p14:creationId xmlns:p14="http://schemas.microsoft.com/office/powerpoint/2010/main" val="25559936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Autofit/>
          </a:bodyPr>
          <a:lstStyle/>
          <a:p>
            <a:pPr>
              <a:defRPr/>
            </a:pPr>
            <a:r>
              <a:rPr lang="en-US" sz="2800" dirty="0"/>
              <a:t>LO 4-5</a:t>
            </a:r>
          </a:p>
        </p:txBody>
      </p:sp>
      <p:sp>
        <p:nvSpPr>
          <p:cNvPr id="10" name="Text Placeholder 9">
            <a:extLst>
              <a:ext uri="{FF2B5EF4-FFF2-40B4-BE49-F238E27FC236}">
                <a16:creationId xmlns:a16="http://schemas.microsoft.com/office/drawing/2014/main" id="{B6D79B4A-7A77-50E6-D86F-EF2AA7C76241}"/>
              </a:ext>
            </a:extLst>
          </p:cNvPr>
          <p:cNvSpPr>
            <a:spLocks noGrp="1"/>
          </p:cNvSpPr>
          <p:nvPr>
            <p:ph type="body" sz="quarter" idx="19"/>
          </p:nvPr>
        </p:nvSpPr>
        <p:spPr/>
        <p:txBody>
          <a:bodyPr/>
          <a:lstStyle/>
          <a:p>
            <a:r>
              <a:rPr lang="en-US" sz="2800" dirty="0">
                <a:solidFill>
                  <a:srgbClr val="FF0000"/>
                </a:solidFill>
              </a:rPr>
              <a:t>The Value of Understanding </a:t>
            </a:r>
            <a:br>
              <a:rPr lang="en-US" sz="2800" dirty="0">
                <a:solidFill>
                  <a:srgbClr val="FF0000"/>
                </a:solidFill>
              </a:rPr>
            </a:br>
            <a:r>
              <a:rPr lang="en-US" sz="2800" dirty="0">
                <a:solidFill>
                  <a:srgbClr val="FF0000"/>
                </a:solidFill>
              </a:rPr>
              <a:t>Cultural Differences</a:t>
            </a:r>
            <a:endParaRPr lang="en-US" dirty="0"/>
          </a:p>
        </p:txBody>
      </p:sp>
      <p:sp>
        <p:nvSpPr>
          <p:cNvPr id="6" name="Content Placeholder 1">
            <a:extLst>
              <a:ext uri="{FF2B5EF4-FFF2-40B4-BE49-F238E27FC236}">
                <a16:creationId xmlns:a16="http://schemas.microsoft.com/office/drawing/2014/main" id="{DFFF1264-86FF-DFDC-840E-63064C92FE65}"/>
              </a:ext>
            </a:extLst>
          </p:cNvPr>
          <p:cNvSpPr txBox="1">
            <a:spLocks/>
          </p:cNvSpPr>
          <p:nvPr/>
        </p:nvSpPr>
        <p:spPr>
          <a:xfrm>
            <a:off x="487680" y="1371600"/>
            <a:ext cx="8458200" cy="1099543"/>
          </a:xfrm>
          <a:prstGeom prst="rect">
            <a:avLst/>
          </a:prstGeo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8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4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111250">
              <a:lnSpc>
                <a:spcPct val="90000"/>
              </a:lnSpc>
              <a:spcBef>
                <a:spcPct val="0"/>
              </a:spcBef>
              <a:spcAft>
                <a:spcPct val="35000"/>
              </a:spcAft>
            </a:pPr>
            <a:r>
              <a:rPr lang="en-US" sz="2500" dirty="0">
                <a:solidFill>
                  <a:srgbClr val="000000"/>
                </a:solidFill>
                <a:latin typeface="Arial" panose="020B0604020202020204"/>
              </a:rPr>
              <a:t>The Importance of National Culture</a:t>
            </a:r>
          </a:p>
        </p:txBody>
      </p:sp>
      <p:sp>
        <p:nvSpPr>
          <p:cNvPr id="14" name="Content Placeholder 1">
            <a:extLst>
              <a:ext uri="{FF2B5EF4-FFF2-40B4-BE49-F238E27FC236}">
                <a16:creationId xmlns:a16="http://schemas.microsoft.com/office/drawing/2014/main" id="{26372E4F-4B9D-0CCC-092F-D9F3A829AA07}"/>
              </a:ext>
            </a:extLst>
          </p:cNvPr>
          <p:cNvSpPr txBox="1">
            <a:spLocks/>
          </p:cNvSpPr>
          <p:nvPr/>
        </p:nvSpPr>
        <p:spPr>
          <a:xfrm>
            <a:off x="478536" y="2669572"/>
            <a:ext cx="8458200" cy="1099543"/>
          </a:xfrm>
          <a:prstGeom prst="rect">
            <a:avLst/>
          </a:prstGeo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8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4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111250">
              <a:lnSpc>
                <a:spcPct val="90000"/>
              </a:lnSpc>
              <a:spcBef>
                <a:spcPct val="0"/>
              </a:spcBef>
              <a:spcAft>
                <a:spcPct val="35000"/>
              </a:spcAft>
            </a:pPr>
            <a:r>
              <a:rPr lang="en-US" sz="2500" dirty="0">
                <a:solidFill>
                  <a:srgbClr val="000000"/>
                </a:solidFill>
                <a:latin typeface="Arial" panose="020B0604020202020204"/>
              </a:rPr>
              <a:t>Cultural Dimensions: The Hofstede and GLOBE Project Models</a:t>
            </a:r>
          </a:p>
        </p:txBody>
      </p:sp>
      <p:sp>
        <p:nvSpPr>
          <p:cNvPr id="15" name="Content Placeholder 1">
            <a:extLst>
              <a:ext uri="{FF2B5EF4-FFF2-40B4-BE49-F238E27FC236}">
                <a16:creationId xmlns:a16="http://schemas.microsoft.com/office/drawing/2014/main" id="{AA739F29-BE90-ED09-0185-0E7562BFD446}"/>
              </a:ext>
            </a:extLst>
          </p:cNvPr>
          <p:cNvSpPr txBox="1">
            <a:spLocks/>
          </p:cNvSpPr>
          <p:nvPr/>
        </p:nvSpPr>
        <p:spPr>
          <a:xfrm>
            <a:off x="457200" y="4008001"/>
            <a:ext cx="8458200" cy="1099543"/>
          </a:xfrm>
          <a:prstGeom prst="rect">
            <a:avLst/>
          </a:prstGeo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8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4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111250">
              <a:lnSpc>
                <a:spcPct val="90000"/>
              </a:lnSpc>
              <a:spcBef>
                <a:spcPct val="0"/>
              </a:spcBef>
              <a:spcAft>
                <a:spcPct val="35000"/>
              </a:spcAft>
            </a:pPr>
            <a:r>
              <a:rPr lang="en-US" sz="2500" dirty="0">
                <a:solidFill>
                  <a:srgbClr val="000000"/>
                </a:solidFill>
                <a:latin typeface="Arial" panose="020B0604020202020204"/>
              </a:rPr>
              <a:t>Other Cultural Variations: Language, Interpersonal Space, Communication, Time Orientation, Religion, and Law and Political Stability</a:t>
            </a:r>
          </a:p>
        </p:txBody>
      </p:sp>
      <p:sp>
        <p:nvSpPr>
          <p:cNvPr id="16" name="Content Placeholder 1">
            <a:extLst>
              <a:ext uri="{FF2B5EF4-FFF2-40B4-BE49-F238E27FC236}">
                <a16:creationId xmlns:a16="http://schemas.microsoft.com/office/drawing/2014/main" id="{E95B75DD-3D93-C885-3579-AD025ABF2FBC}"/>
              </a:ext>
            </a:extLst>
          </p:cNvPr>
          <p:cNvSpPr txBox="1">
            <a:spLocks/>
          </p:cNvSpPr>
          <p:nvPr/>
        </p:nvSpPr>
        <p:spPr>
          <a:xfrm>
            <a:off x="457200" y="5346430"/>
            <a:ext cx="8458200" cy="1099543"/>
          </a:xfrm>
          <a:prstGeom prst="rect">
            <a:avLst/>
          </a:prstGeom>
          <a:solidFill>
            <a:srgbClr val="FFFFFF"/>
          </a:solidFill>
          <a:ln>
            <a:solidFill>
              <a:schemeClr val="tx1"/>
            </a:solidFill>
          </a:ln>
          <a:effectLst>
            <a:outerShdw blurRad="57150" dist="19050" dir="5400000" algn="ctr" rotWithShape="0">
              <a:srgbClr val="000000">
                <a:alpha val="63000"/>
              </a:srgbClr>
            </a:outerShdw>
          </a:effectLst>
        </p:spPr>
        <p:txBody>
          <a:bodyPr spcFirstLastPara="0" vert="horz" wrap="square" lIns="95250" tIns="95250" rIns="95250" bIns="95250" numCol="1" spcCol="1270" rtlCol="0" anchor="ctr" anchorCtr="0">
            <a:noAutofit/>
          </a:bodyPr>
          <a:lstStyle>
            <a:lvl1pPr marL="0" marR="0" indent="0" algn="l" defTabSz="914400" rtl="0" eaLnBrk="1" fontAlgn="auto" latinLnBrk="0" hangingPunct="1">
              <a:lnSpc>
                <a:spcPct val="100000"/>
              </a:lnSpc>
              <a:spcBef>
                <a:spcPts val="0"/>
              </a:spcBef>
              <a:spcAft>
                <a:spcPts val="800"/>
              </a:spcAft>
              <a:buClrTx/>
              <a:buSzTx/>
              <a:buFont typeface="Arial" panose="020B0604020202020204" pitchFamily="34" charset="0"/>
              <a:buNone/>
              <a:tabLst/>
              <a:defRPr sz="2800" kern="1200">
                <a:solidFill>
                  <a:schemeClr val="tx2"/>
                </a:solidFill>
                <a:latin typeface="+mn-lt"/>
                <a:ea typeface="+mn-ea"/>
                <a:cs typeface="+mn-cs"/>
              </a:defRPr>
            </a:lvl1pPr>
            <a:lvl2pPr marL="344488" indent="-342900" algn="l" defTabSz="914400" rtl="0" eaLnBrk="1" latinLnBrk="0" hangingPunct="1">
              <a:lnSpc>
                <a:spcPct val="100000"/>
              </a:lnSpc>
              <a:spcBef>
                <a:spcPts val="800"/>
              </a:spcBef>
              <a:spcAft>
                <a:spcPts val="800"/>
              </a:spcAft>
              <a:buClrTx/>
              <a:buFont typeface="Arial" panose="020B0604020202020204" pitchFamily="34" charset="0"/>
              <a:buChar char="•"/>
              <a:defRPr sz="2400" kern="1200">
                <a:solidFill>
                  <a:schemeClr val="tx2"/>
                </a:solidFill>
                <a:latin typeface="+mn-lt"/>
                <a:ea typeface="+mn-ea"/>
                <a:cs typeface="+mn-cs"/>
              </a:defRPr>
            </a:lvl2pPr>
            <a:lvl3pPr marL="517525" indent="-285750" algn="l" defTabSz="914400" rtl="0" eaLnBrk="1" latinLnBrk="0" hangingPunct="1">
              <a:lnSpc>
                <a:spcPct val="100000"/>
              </a:lnSpc>
              <a:spcBef>
                <a:spcPts val="800"/>
              </a:spcBef>
              <a:spcAft>
                <a:spcPts val="800"/>
              </a:spcAft>
              <a:buFont typeface="Arial" panose="020B0604020202020204" pitchFamily="34" charset="0"/>
              <a:buChar char="•"/>
              <a:defRPr sz="2000" kern="1200">
                <a:solidFill>
                  <a:schemeClr val="tx2"/>
                </a:solidFill>
                <a:latin typeface="+mn-lt"/>
                <a:ea typeface="+mn-ea"/>
                <a:cs typeface="+mn-cs"/>
              </a:defRPr>
            </a:lvl3pPr>
            <a:lvl4pPr marL="741363" indent="-285750" algn="l" defTabSz="914400" rtl="0" eaLnBrk="1" latinLnBrk="0" hangingPunct="1">
              <a:lnSpc>
                <a:spcPct val="100000"/>
              </a:lnSpc>
              <a:spcBef>
                <a:spcPts val="800"/>
              </a:spcBef>
              <a:spcAft>
                <a:spcPts val="800"/>
              </a:spcAft>
              <a:buFont typeface="Arial" panose="020B0604020202020204" pitchFamily="34" charset="0"/>
              <a:buChar char="•"/>
              <a:defRPr sz="1200" kern="1200">
                <a:solidFill>
                  <a:schemeClr val="tx1"/>
                </a:solidFill>
                <a:latin typeface="+mn-lt"/>
                <a:ea typeface="+mn-ea"/>
                <a:cs typeface="+mn-cs"/>
              </a:defRPr>
            </a:lvl4pPr>
            <a:lvl5pPr marL="971550" indent="-285750" algn="l" defTabSz="914400" rtl="0" eaLnBrk="1" latinLnBrk="0" hangingPunct="1">
              <a:lnSpc>
                <a:spcPct val="100000"/>
              </a:lnSpc>
              <a:spcBef>
                <a:spcPts val="8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defTabSz="1111250">
              <a:lnSpc>
                <a:spcPct val="90000"/>
              </a:lnSpc>
              <a:spcBef>
                <a:spcPct val="0"/>
              </a:spcBef>
              <a:spcAft>
                <a:spcPct val="35000"/>
              </a:spcAft>
            </a:pPr>
            <a:r>
              <a:rPr lang="en-US" sz="2500" dirty="0">
                <a:solidFill>
                  <a:srgbClr val="000000"/>
                </a:solidFill>
                <a:latin typeface="Arial" panose="020B0604020202020204"/>
              </a:rPr>
              <a:t>U.S. Managers on Foreign Assignments: Why Do They Fail?</a:t>
            </a:r>
          </a:p>
        </p:txBody>
      </p:sp>
      <p:sp>
        <p:nvSpPr>
          <p:cNvPr id="2" name="Text Placeholder 1">
            <a:extLst>
              <a:ext uri="{FF2B5EF4-FFF2-40B4-BE49-F238E27FC236}">
                <a16:creationId xmlns:a16="http://schemas.microsoft.com/office/drawing/2014/main" id="{449AF677-3497-1C3E-3D34-AAD345DED4B5}"/>
              </a:ext>
            </a:extLst>
          </p:cNvPr>
          <p:cNvSpPr>
            <a:spLocks noGrp="1"/>
          </p:cNvSpPr>
          <p:nvPr>
            <p:ph type="body" sz="quarter" idx="13"/>
          </p:nvPr>
        </p:nvSpPr>
        <p:spPr/>
        <p:txBody>
          <a:bodyPr/>
          <a:lstStyle/>
          <a:p>
            <a:endParaRPr lang="en-US" dirty="0"/>
          </a:p>
        </p:txBody>
      </p:sp>
    </p:spTree>
    <p:extLst>
      <p:ext uri="{BB962C8B-B14F-4D97-AF65-F5344CB8AC3E}">
        <p14:creationId xmlns:p14="http://schemas.microsoft.com/office/powerpoint/2010/main" val="25009842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Autofit/>
          </a:bodyPr>
          <a:lstStyle/>
          <a:p>
            <a:pPr>
              <a:defRPr/>
            </a:pPr>
            <a:r>
              <a:rPr lang="en-US" dirty="0">
                <a:solidFill>
                  <a:srgbClr val="174C79"/>
                </a:solidFill>
                <a:ea typeface="Calibri"/>
                <a:cs typeface="Calibri"/>
              </a:rPr>
              <a:t>THE IMPORTANCE OF </a:t>
            </a:r>
            <a:br>
              <a:rPr lang="en-US" dirty="0">
                <a:solidFill>
                  <a:srgbClr val="174C79"/>
                </a:solidFill>
                <a:ea typeface="Calibri"/>
                <a:cs typeface="Calibri"/>
              </a:rPr>
            </a:br>
            <a:r>
              <a:rPr lang="en-US" dirty="0">
                <a:solidFill>
                  <a:srgbClr val="174C79"/>
                </a:solidFill>
                <a:ea typeface="Calibri"/>
                <a:cs typeface="Calibri"/>
              </a:rPr>
              <a:t>NATIONAL CULTURE</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1276709"/>
            <a:ext cx="8458200" cy="1695091"/>
          </a:xfrm>
        </p:spPr>
        <p:txBody>
          <a:bodyPr vert="horz" lIns="91440" tIns="45720" rIns="91440" bIns="45720" rtlCol="0" anchor="t">
            <a:normAutofit/>
          </a:bodyPr>
          <a:lstStyle/>
          <a:p>
            <a:pPr>
              <a:spcAft>
                <a:spcPts val="3200"/>
              </a:spcAft>
              <a:defRPr/>
            </a:pPr>
            <a:r>
              <a:rPr lang="en-US" dirty="0">
                <a:solidFill>
                  <a:srgbClr val="FF0000"/>
                </a:solidFill>
              </a:rPr>
              <a:t>Culture</a:t>
            </a:r>
            <a:r>
              <a:rPr lang="en-US" dirty="0"/>
              <a:t> is the shared set of beliefs, values, knowledge, and patterns of behavior common to a group of people.</a:t>
            </a:r>
            <a:endParaRPr lang="en-US" dirty="0">
              <a:cs typeface="Arial" panose="020B0604020202020204"/>
            </a:endParaRPr>
          </a:p>
        </p:txBody>
      </p:sp>
      <p:sp>
        <p:nvSpPr>
          <p:cNvPr id="9" name="Content Placeholder 8">
            <a:extLst>
              <a:ext uri="{FF2B5EF4-FFF2-40B4-BE49-F238E27FC236}">
                <a16:creationId xmlns:a16="http://schemas.microsoft.com/office/drawing/2014/main" id="{7F4B9089-F2BD-0AC3-E9FC-A24612533FB1}"/>
              </a:ext>
            </a:extLst>
          </p:cNvPr>
          <p:cNvSpPr>
            <a:spLocks noGrp="1"/>
          </p:cNvSpPr>
          <p:nvPr>
            <p:ph sz="quarter" idx="14"/>
          </p:nvPr>
        </p:nvSpPr>
        <p:spPr>
          <a:xfrm>
            <a:off x="342900" y="2971800"/>
            <a:ext cx="7868164" cy="2971800"/>
          </a:xfrm>
        </p:spPr>
        <p:txBody>
          <a:bodyPr>
            <a:normAutofit/>
          </a:bodyPr>
          <a:lstStyle/>
          <a:p>
            <a:pPr marL="457200" indent="-457200">
              <a:spcAft>
                <a:spcPts val="1400"/>
              </a:spcAft>
              <a:buFont typeface="Arial" panose="020B0604020202020204" pitchFamily="34" charset="0"/>
              <a:buChar char="•"/>
            </a:pPr>
            <a:r>
              <a:rPr lang="en-US" sz="2800" dirty="0">
                <a:solidFill>
                  <a:srgbClr val="FF0000"/>
                </a:solidFill>
              </a:rPr>
              <a:t>Low-context culture</a:t>
            </a:r>
            <a:r>
              <a:rPr lang="en-US" sz="2800" dirty="0"/>
              <a:t>, in which shared meanings are primarily derived from written and spoken words.</a:t>
            </a:r>
          </a:p>
          <a:p>
            <a:pPr marL="457200" indent="-457200">
              <a:buFont typeface="Arial" panose="020B0604020202020204" pitchFamily="34" charset="0"/>
              <a:buChar char="•"/>
            </a:pPr>
            <a:r>
              <a:rPr lang="en-US" sz="2800" dirty="0">
                <a:solidFill>
                  <a:srgbClr val="FF0000"/>
                </a:solidFill>
              </a:rPr>
              <a:t>High-context culture</a:t>
            </a:r>
            <a:r>
              <a:rPr lang="en-US" sz="2800" dirty="0"/>
              <a:t>, in which people rely heavily on situational and nonverbal cues for meaning when communicating with others.</a:t>
            </a:r>
          </a:p>
          <a:p>
            <a:endParaRPr lang="en-US" dirty="0"/>
          </a:p>
        </p:txBody>
      </p:sp>
      <p:sp>
        <p:nvSpPr>
          <p:cNvPr id="8" name="Text Placeholder 7">
            <a:extLst>
              <a:ext uri="{FF2B5EF4-FFF2-40B4-BE49-F238E27FC236}">
                <a16:creationId xmlns:a16="http://schemas.microsoft.com/office/drawing/2014/main" id="{4332604E-E317-0E3F-30BD-7CEE1AF08B3F}"/>
              </a:ext>
            </a:extLst>
          </p:cNvPr>
          <p:cNvSpPr>
            <a:spLocks noGrp="1"/>
          </p:cNvSpPr>
          <p:nvPr>
            <p:ph type="body" sz="quarter" idx="12"/>
          </p:nvPr>
        </p:nvSpPr>
        <p:spPr/>
        <p:txBody>
          <a:bodyPr/>
          <a:lstStyle/>
          <a:p>
            <a:endParaRPr lang="en-US"/>
          </a:p>
        </p:txBody>
      </p:sp>
      <p:sp>
        <p:nvSpPr>
          <p:cNvPr id="7" name="Text Placeholder 6">
            <a:extLst>
              <a:ext uri="{FF2B5EF4-FFF2-40B4-BE49-F238E27FC236}">
                <a16:creationId xmlns:a16="http://schemas.microsoft.com/office/drawing/2014/main" id="{6B8D5DAD-F511-CACA-3CD5-DADDB1346E57}"/>
              </a:ext>
            </a:extLst>
          </p:cNvPr>
          <p:cNvSpPr>
            <a:spLocks noGrp="1"/>
          </p:cNvSpPr>
          <p:nvPr>
            <p:ph type="body" sz="quarter" idx="13"/>
          </p:nvPr>
        </p:nvSpPr>
        <p:spPr/>
        <p:txBody>
          <a:bodyPr/>
          <a:lstStyle/>
          <a:p>
            <a:pPr algn="r"/>
            <a:r>
              <a:rPr lang="en-US" dirty="0" err="1"/>
              <a:t>Purestock</a:t>
            </a:r>
            <a:r>
              <a:rPr lang="en-US" dirty="0"/>
              <a:t>/Getty Images</a:t>
            </a:r>
          </a:p>
        </p:txBody>
      </p:sp>
    </p:spTree>
    <p:extLst>
      <p:ext uri="{BB962C8B-B14F-4D97-AF65-F5344CB8AC3E}">
        <p14:creationId xmlns:p14="http://schemas.microsoft.com/office/powerpoint/2010/main" val="104340339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chor="ctr">
            <a:noAutofit/>
          </a:bodyPr>
          <a:lstStyle/>
          <a:p>
            <a:pPr>
              <a:defRPr/>
            </a:pPr>
            <a:r>
              <a:rPr lang="en-US" dirty="0">
                <a:solidFill>
                  <a:srgbClr val="174C79"/>
                </a:solidFill>
                <a:ea typeface="Calibri"/>
                <a:cs typeface="Calibri"/>
                <a:sym typeface="Calibri"/>
              </a:rPr>
              <a:t>CULTURAL DIMENSIONS: THE HOFSTEDE AND GLOBE PROJECT MODELS</a:t>
            </a:r>
            <a:endParaRPr lang="en-US" dirty="0">
              <a:solidFill>
                <a:schemeClr val="accent1"/>
              </a:solidFill>
            </a:endParaRPr>
          </a:p>
        </p:txBody>
      </p:sp>
      <p:sp>
        <p:nvSpPr>
          <p:cNvPr id="5" name="Content Placeholder 4">
            <a:extLst>
              <a:ext uri="{FF2B5EF4-FFF2-40B4-BE49-F238E27FC236}">
                <a16:creationId xmlns:a16="http://schemas.microsoft.com/office/drawing/2014/main" id="{75736436-518B-684A-8616-AB5E4FFE6301}"/>
              </a:ext>
            </a:extLst>
          </p:cNvPr>
          <p:cNvSpPr>
            <a:spLocks noGrp="1"/>
          </p:cNvSpPr>
          <p:nvPr>
            <p:ph sz="quarter" idx="15"/>
          </p:nvPr>
        </p:nvSpPr>
        <p:spPr/>
        <p:txBody>
          <a:bodyPr/>
          <a:lstStyle/>
          <a:p>
            <a:pPr algn="ctr"/>
            <a:r>
              <a:rPr lang="en-US" dirty="0">
                <a:solidFill>
                  <a:srgbClr val="FF0000"/>
                </a:solidFill>
              </a:rPr>
              <a:t>Hofstede’s Model</a:t>
            </a:r>
          </a:p>
        </p:txBody>
      </p:sp>
      <p:sp>
        <p:nvSpPr>
          <p:cNvPr id="2" name="Content Placeholder 1">
            <a:extLst>
              <a:ext uri="{FF2B5EF4-FFF2-40B4-BE49-F238E27FC236}">
                <a16:creationId xmlns:a16="http://schemas.microsoft.com/office/drawing/2014/main" id="{8F9A1BFF-82A7-C70A-CF4A-5A1FA9BC5984}"/>
              </a:ext>
            </a:extLst>
          </p:cNvPr>
          <p:cNvSpPr>
            <a:spLocks noGrp="1"/>
          </p:cNvSpPr>
          <p:nvPr>
            <p:ph sz="quarter" idx="11"/>
          </p:nvPr>
        </p:nvSpPr>
        <p:spPr>
          <a:xfrm>
            <a:off x="342900" y="1790701"/>
            <a:ext cx="4459576" cy="4457699"/>
          </a:xfrm>
        </p:spPr>
        <p:txBody>
          <a:bodyPr vert="horz" lIns="91440" tIns="45720" rIns="91440" bIns="45720" rtlCol="0" anchor="t">
            <a:normAutofit/>
          </a:bodyPr>
          <a:lstStyle/>
          <a:p>
            <a:pPr marL="457200" indent="-457200">
              <a:buFont typeface="Wingdings" panose="05000000000000000000" pitchFamily="2" charset="2"/>
              <a:buChar char="v"/>
            </a:pPr>
            <a:r>
              <a:rPr lang="en-US" sz="2600" dirty="0"/>
              <a:t>Individualism/Collectivism</a:t>
            </a:r>
            <a:endParaRPr lang="en-US" sz="2600" dirty="0">
              <a:cs typeface="Arial"/>
            </a:endParaRPr>
          </a:p>
          <a:p>
            <a:pPr marL="457200" indent="-457200">
              <a:buFont typeface="Wingdings" panose="05000000000000000000" pitchFamily="2" charset="2"/>
              <a:buChar char="v"/>
            </a:pPr>
            <a:r>
              <a:rPr lang="en-US" sz="2600" dirty="0"/>
              <a:t>Power distance</a:t>
            </a:r>
            <a:endParaRPr lang="en-US" sz="2600" dirty="0">
              <a:cs typeface="Arial"/>
            </a:endParaRPr>
          </a:p>
          <a:p>
            <a:pPr marL="457200" lvl="0" indent="-457200">
              <a:lnSpc>
                <a:spcPct val="100000"/>
              </a:lnSpc>
              <a:buFont typeface="Wingdings" panose="05000000000000000000" pitchFamily="2" charset="2"/>
              <a:buChar char="v"/>
            </a:pPr>
            <a:r>
              <a:rPr lang="en-US" sz="2600" dirty="0"/>
              <a:t>Uncertainty avoidance</a:t>
            </a:r>
            <a:endParaRPr lang="en-US" sz="2600" dirty="0">
              <a:cs typeface="Arial"/>
            </a:endParaRPr>
          </a:p>
          <a:p>
            <a:pPr marL="457200" indent="-457200">
              <a:buFont typeface="Wingdings" panose="05000000000000000000" pitchFamily="2" charset="2"/>
              <a:buChar char="v"/>
            </a:pPr>
            <a:r>
              <a:rPr lang="en-US" sz="2600" dirty="0"/>
              <a:t>Masculinity/femininity</a:t>
            </a:r>
            <a:r>
              <a:rPr lang="en-US" dirty="0"/>
              <a:t> </a:t>
            </a:r>
          </a:p>
          <a:p>
            <a:endParaRPr lang="en-US" dirty="0"/>
          </a:p>
        </p:txBody>
      </p:sp>
      <p:sp>
        <p:nvSpPr>
          <p:cNvPr id="6" name="Content Placeholder 5">
            <a:extLst>
              <a:ext uri="{FF2B5EF4-FFF2-40B4-BE49-F238E27FC236}">
                <a16:creationId xmlns:a16="http://schemas.microsoft.com/office/drawing/2014/main" id="{918F87D3-CA3C-295B-F978-841DDECF983C}"/>
              </a:ext>
            </a:extLst>
          </p:cNvPr>
          <p:cNvSpPr>
            <a:spLocks noGrp="1"/>
          </p:cNvSpPr>
          <p:nvPr>
            <p:ph sz="quarter" idx="16"/>
          </p:nvPr>
        </p:nvSpPr>
        <p:spPr>
          <a:xfrm>
            <a:off x="4679283" y="1105450"/>
            <a:ext cx="4076700" cy="638175"/>
          </a:xfrm>
        </p:spPr>
        <p:txBody>
          <a:bodyPr vert="horz" lIns="91440" tIns="45720" rIns="91440" bIns="45720" rtlCol="0" anchor="t">
            <a:normAutofit/>
          </a:bodyPr>
          <a:lstStyle/>
          <a:p>
            <a:pPr algn="ctr"/>
            <a:r>
              <a:rPr lang="en-US" dirty="0">
                <a:solidFill>
                  <a:srgbClr val="FF0000"/>
                </a:solidFill>
              </a:rPr>
              <a:t>GLOBE Project</a:t>
            </a:r>
          </a:p>
        </p:txBody>
      </p:sp>
      <p:sp>
        <p:nvSpPr>
          <p:cNvPr id="4" name="Content Placeholder 3">
            <a:extLst>
              <a:ext uri="{FF2B5EF4-FFF2-40B4-BE49-F238E27FC236}">
                <a16:creationId xmlns:a16="http://schemas.microsoft.com/office/drawing/2014/main" id="{1F690D19-ADC0-5358-AF6F-22F8AB236652}"/>
              </a:ext>
            </a:extLst>
          </p:cNvPr>
          <p:cNvSpPr>
            <a:spLocks noGrp="1"/>
          </p:cNvSpPr>
          <p:nvPr>
            <p:ph sz="quarter" idx="14"/>
          </p:nvPr>
        </p:nvSpPr>
        <p:spPr>
          <a:xfrm>
            <a:off x="4724400" y="1808013"/>
            <a:ext cx="4268138" cy="4440386"/>
          </a:xfrm>
        </p:spPr>
        <p:txBody>
          <a:bodyPr vert="horz" lIns="91440" tIns="45720" rIns="91440" bIns="45720" rtlCol="0" anchor="t">
            <a:normAutofit fontScale="92500" lnSpcReduction="10000"/>
          </a:bodyPr>
          <a:lstStyle/>
          <a:p>
            <a:pPr marL="457200" indent="-457200">
              <a:buFont typeface="Wingdings" panose="05000000000000000000" pitchFamily="2" charset="2"/>
              <a:buChar char="v"/>
            </a:pPr>
            <a:r>
              <a:rPr lang="en-US" dirty="0"/>
              <a:t>Power distance</a:t>
            </a:r>
          </a:p>
          <a:p>
            <a:pPr marL="457200" indent="-457200">
              <a:buFont typeface="Wingdings" panose="05000000000000000000" pitchFamily="2" charset="2"/>
              <a:buChar char="v"/>
            </a:pPr>
            <a:r>
              <a:rPr lang="en-US" dirty="0"/>
              <a:t>Uncertainty avoidance</a:t>
            </a:r>
          </a:p>
          <a:p>
            <a:pPr marL="457200" indent="-457200">
              <a:buFont typeface="Wingdings" panose="05000000000000000000" pitchFamily="2" charset="2"/>
              <a:buChar char="v"/>
            </a:pPr>
            <a:r>
              <a:rPr lang="en-US" dirty="0"/>
              <a:t>Institutional collectivism</a:t>
            </a:r>
          </a:p>
          <a:p>
            <a:pPr marL="457200" indent="-457200">
              <a:buFont typeface="Wingdings" panose="05000000000000000000" pitchFamily="2" charset="2"/>
              <a:buChar char="v"/>
            </a:pPr>
            <a:r>
              <a:rPr lang="en-US" dirty="0"/>
              <a:t>In-group collectivism</a:t>
            </a:r>
          </a:p>
          <a:p>
            <a:pPr marL="457200" indent="-457200">
              <a:buFont typeface="Wingdings" panose="05000000000000000000" pitchFamily="2" charset="2"/>
              <a:buChar char="v"/>
            </a:pPr>
            <a:r>
              <a:rPr lang="en-US" dirty="0"/>
              <a:t>Gender egalitarianism</a:t>
            </a:r>
          </a:p>
          <a:p>
            <a:pPr marL="457200" indent="-457200">
              <a:buFont typeface="Wingdings" panose="05000000000000000000" pitchFamily="2" charset="2"/>
              <a:buChar char="v"/>
            </a:pPr>
            <a:r>
              <a:rPr lang="en-US" dirty="0"/>
              <a:t>Assertiveness</a:t>
            </a:r>
          </a:p>
          <a:p>
            <a:pPr marL="457200" indent="-457200">
              <a:buFont typeface="Wingdings" panose="05000000000000000000" pitchFamily="2" charset="2"/>
              <a:buChar char="v"/>
            </a:pPr>
            <a:r>
              <a:rPr lang="en-US" dirty="0"/>
              <a:t>Future orientation</a:t>
            </a:r>
          </a:p>
          <a:p>
            <a:pPr marL="457200" indent="-457200">
              <a:buFont typeface="Wingdings" panose="05000000000000000000" pitchFamily="2" charset="2"/>
              <a:buChar char="v"/>
            </a:pPr>
            <a:r>
              <a:rPr lang="en-US" dirty="0"/>
              <a:t>Performance orientation</a:t>
            </a:r>
          </a:p>
          <a:p>
            <a:pPr marL="457200" indent="-457200">
              <a:buFont typeface="Wingdings" panose="05000000000000000000" pitchFamily="2" charset="2"/>
              <a:buChar char="v"/>
            </a:pPr>
            <a:r>
              <a:rPr lang="en-US" dirty="0"/>
              <a:t>Humane orientation</a:t>
            </a:r>
          </a:p>
        </p:txBody>
      </p:sp>
      <p:sp>
        <p:nvSpPr>
          <p:cNvPr id="3" name="Text Placeholder 2">
            <a:extLst>
              <a:ext uri="{FF2B5EF4-FFF2-40B4-BE49-F238E27FC236}">
                <a16:creationId xmlns:a16="http://schemas.microsoft.com/office/drawing/2014/main" id="{7BAD12C0-1394-770A-C820-1FEF2D9B8797}"/>
              </a:ext>
            </a:extLst>
          </p:cNvPr>
          <p:cNvSpPr>
            <a:spLocks noGrp="1"/>
          </p:cNvSpPr>
          <p:nvPr>
            <p:ph type="body" sz="quarter" idx="12"/>
          </p:nvPr>
        </p:nvSpPr>
        <p:spPr/>
        <p:txBody>
          <a:bodyPr/>
          <a:lstStyle/>
          <a:p>
            <a:endParaRPr lang="en-US" dirty="0"/>
          </a:p>
        </p:txBody>
      </p:sp>
      <p:sp>
        <p:nvSpPr>
          <p:cNvPr id="31770" name="Text Placeholder 4">
            <a:extLst>
              <a:ext uri="{FF2B5EF4-FFF2-40B4-BE49-F238E27FC236}">
                <a16:creationId xmlns:a16="http://schemas.microsoft.com/office/drawing/2014/main" id="{1D442224-16C2-919A-A06C-AA5EED0F43C7}"/>
              </a:ext>
            </a:extLst>
          </p:cNvPr>
          <p:cNvSpPr>
            <a:spLocks noGrp="1"/>
          </p:cNvSpPr>
          <p:nvPr>
            <p:ph type="body" sz="quarter" idx="13"/>
          </p:nvPr>
        </p:nvSpPr>
        <p:spPr>
          <a:xfrm>
            <a:off x="1524000" y="6666397"/>
            <a:ext cx="6972301" cy="173037"/>
          </a:xfrm>
        </p:spPr>
        <p:txBody>
          <a:bodyPr/>
          <a:lstStyle/>
          <a:p>
            <a:r>
              <a:rPr lang="en-US" dirty="0"/>
              <a:t>  </a:t>
            </a:r>
          </a:p>
        </p:txBody>
      </p:sp>
    </p:spTree>
    <p:extLst>
      <p:ext uri="{BB962C8B-B14F-4D97-AF65-F5344CB8AC3E}">
        <p14:creationId xmlns:p14="http://schemas.microsoft.com/office/powerpoint/2010/main" val="2168417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42DE2B-36F0-5994-9928-C5F7E56851A2}"/>
              </a:ext>
            </a:extLst>
          </p:cNvPr>
          <p:cNvSpPr>
            <a:spLocks noGrp="1"/>
          </p:cNvSpPr>
          <p:nvPr>
            <p:ph type="title"/>
          </p:nvPr>
        </p:nvSpPr>
        <p:spPr>
          <a:xfrm>
            <a:off x="342900" y="304800"/>
            <a:ext cx="3771900" cy="2971800"/>
          </a:xfrm>
        </p:spPr>
        <p:txBody>
          <a:bodyPr>
            <a:normAutofit/>
          </a:bodyPr>
          <a:lstStyle/>
          <a:p>
            <a:r>
              <a:rPr kumimoji="0" lang="en-US" sz="2800" b="1" i="0" u="none" strike="noStrike" kern="0" cap="none" spc="0" normalizeH="0" baseline="0" noProof="0" dirty="0">
                <a:ln>
                  <a:noFill/>
                </a:ln>
                <a:solidFill>
                  <a:srgbClr val="174C79"/>
                </a:solidFill>
                <a:effectLst/>
                <a:uLnTx/>
                <a:uFillTx/>
                <a:latin typeface="+mj-lt"/>
                <a:ea typeface="Calibri"/>
                <a:cs typeface="Calibri"/>
                <a:sym typeface="Calibri"/>
              </a:rPr>
              <a:t>CULTURAL DIMENSIONS: THE GLOBE PROJECT </a:t>
            </a:r>
            <a:br>
              <a:rPr lang="en-US" sz="2800" dirty="0">
                <a:latin typeface="+mj-lt"/>
              </a:rPr>
            </a:br>
            <a:r>
              <a:rPr lang="en-US" dirty="0"/>
              <a:t>   </a:t>
            </a:r>
          </a:p>
        </p:txBody>
      </p:sp>
      <p:pic>
        <p:nvPicPr>
          <p:cNvPr id="11" name="Picture 10">
            <a:extLst>
              <a:ext uri="{FF2B5EF4-FFF2-40B4-BE49-F238E27FC236}">
                <a16:creationId xmlns:a16="http://schemas.microsoft.com/office/drawing/2014/main" id="{B867E16D-DA8C-3426-37E9-67DDA5FC1092}"/>
              </a:ext>
            </a:extLst>
          </p:cNvPr>
          <p:cNvPicPr>
            <a:picLocks noChangeAspect="1"/>
          </p:cNvPicPr>
          <p:nvPr/>
        </p:nvPicPr>
        <p:blipFill>
          <a:blip r:embed="rId3"/>
          <a:stretch>
            <a:fillRect/>
          </a:stretch>
        </p:blipFill>
        <p:spPr>
          <a:xfrm>
            <a:off x="4114800" y="228810"/>
            <a:ext cx="4724400" cy="6237871"/>
          </a:xfrm>
          <a:prstGeom prst="rect">
            <a:avLst/>
          </a:prstGeom>
        </p:spPr>
      </p:pic>
      <p:sp>
        <p:nvSpPr>
          <p:cNvPr id="4" name="Content Placeholder 3">
            <a:extLst>
              <a:ext uri="{FF2B5EF4-FFF2-40B4-BE49-F238E27FC236}">
                <a16:creationId xmlns:a16="http://schemas.microsoft.com/office/drawing/2014/main" id="{64709CC0-3C4B-38D3-70A5-3BC8AA81471A}"/>
              </a:ext>
            </a:extLst>
          </p:cNvPr>
          <p:cNvSpPr>
            <a:spLocks noGrp="1"/>
          </p:cNvSpPr>
          <p:nvPr>
            <p:ph type="body" sz="quarter" idx="12"/>
          </p:nvPr>
        </p:nvSpPr>
        <p:spPr/>
        <p:txBody>
          <a:bodyPr/>
          <a:lstStyle/>
          <a:p>
            <a:r>
              <a:rPr lang="en-US" dirty="0"/>
              <a:t> </a:t>
            </a:r>
          </a:p>
        </p:txBody>
      </p:sp>
      <p:sp>
        <p:nvSpPr>
          <p:cNvPr id="8" name="Content Placeholder 7">
            <a:extLst>
              <a:ext uri="{FF2B5EF4-FFF2-40B4-BE49-F238E27FC236}">
                <a16:creationId xmlns:a16="http://schemas.microsoft.com/office/drawing/2014/main" id="{9B2376B8-DF27-8615-496A-E749E89B11E7}"/>
              </a:ext>
            </a:extLst>
          </p:cNvPr>
          <p:cNvSpPr>
            <a:spLocks noGrp="1"/>
          </p:cNvSpPr>
          <p:nvPr>
            <p:ph type="body" sz="quarter" idx="13"/>
          </p:nvPr>
        </p:nvSpPr>
        <p:spPr/>
        <p:txBody>
          <a:bodyPr/>
          <a:lstStyle/>
          <a:p>
            <a:r>
              <a:rPr lang="en-US" dirty="0"/>
              <a:t> </a:t>
            </a:r>
          </a:p>
        </p:txBody>
      </p:sp>
    </p:spTree>
    <p:extLst>
      <p:ext uri="{BB962C8B-B14F-4D97-AF65-F5344CB8AC3E}">
        <p14:creationId xmlns:p14="http://schemas.microsoft.com/office/powerpoint/2010/main" val="31109407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50E79-DC17-B146-E917-DE415342D062}"/>
              </a:ext>
            </a:extLst>
          </p:cNvPr>
          <p:cNvSpPr>
            <a:spLocks noGrp="1"/>
          </p:cNvSpPr>
          <p:nvPr>
            <p:ph type="title"/>
          </p:nvPr>
        </p:nvSpPr>
        <p:spPr/>
        <p:txBody>
          <a:bodyPr/>
          <a:lstStyle/>
          <a:p>
            <a:r>
              <a:rPr lang="en-US" dirty="0"/>
              <a:t>    SELF-ASSESSMENT 4.2</a:t>
            </a:r>
          </a:p>
        </p:txBody>
      </p:sp>
      <p:sp>
        <p:nvSpPr>
          <p:cNvPr id="10" name="Text Placeholder 9">
            <a:extLst>
              <a:ext uri="{FF2B5EF4-FFF2-40B4-BE49-F238E27FC236}">
                <a16:creationId xmlns:a16="http://schemas.microsoft.com/office/drawing/2014/main" id="{A45D33FA-C215-267A-BDB5-587CEE3726AB}"/>
              </a:ext>
            </a:extLst>
          </p:cNvPr>
          <p:cNvSpPr>
            <a:spLocks noGrp="1"/>
          </p:cNvSpPr>
          <p:nvPr>
            <p:ph type="body" sz="quarter" idx="11"/>
          </p:nvPr>
        </p:nvSpPr>
        <p:spPr>
          <a:xfrm>
            <a:off x="457199" y="838939"/>
            <a:ext cx="8229601" cy="1574063"/>
          </a:xfrm>
        </p:spPr>
        <p:txBody>
          <a:bodyPr>
            <a:normAutofit lnSpcReduction="10000"/>
          </a:bodyPr>
          <a:lstStyle/>
          <a:p>
            <a:r>
              <a:rPr lang="en-US" sz="2200" dirty="0">
                <a:solidFill>
                  <a:srgbClr val="E31A23"/>
                </a:solidFill>
              </a:rPr>
              <a:t>CAREER READINESS</a:t>
            </a:r>
          </a:p>
          <a:p>
            <a:r>
              <a:rPr lang="en-US" sz="1800" dirty="0">
                <a:solidFill>
                  <a:srgbClr val="174C79"/>
                </a:solidFill>
              </a:rPr>
              <a:t>Assessing Your Standing on the GLOBE Dimensions</a:t>
            </a:r>
          </a:p>
          <a:p>
            <a:pPr>
              <a:lnSpc>
                <a:spcPct val="150000"/>
              </a:lnSpc>
            </a:pPr>
            <a:r>
              <a:rPr lang="en-US" sz="1600" b="0" dirty="0">
                <a:solidFill>
                  <a:schemeClr val="tx1"/>
                </a:solidFill>
                <a:latin typeface="Calibri" panose="020F0502020204030204" pitchFamily="34" charset="0"/>
                <a:cs typeface="Calibri" panose="020F0502020204030204" pitchFamily="34" charset="0"/>
              </a:rPr>
              <a:t>This survey is designed to assess your values in terms of the GLOBE dimensions. Please complete Self-Assessment 4.2 if your instructor has assigned it in Connect.</a:t>
            </a:r>
          </a:p>
        </p:txBody>
      </p:sp>
      <p:sp>
        <p:nvSpPr>
          <p:cNvPr id="7" name="Text Placeholder 6">
            <a:extLst>
              <a:ext uri="{FF2B5EF4-FFF2-40B4-BE49-F238E27FC236}">
                <a16:creationId xmlns:a16="http://schemas.microsoft.com/office/drawing/2014/main" id="{73C001B3-391C-627F-0F4B-CF6AA4BF2F2C}"/>
              </a:ext>
            </a:extLst>
          </p:cNvPr>
          <p:cNvSpPr>
            <a:spLocks noGrp="1"/>
          </p:cNvSpPr>
          <p:nvPr>
            <p:ph type="body" idx="1"/>
          </p:nvPr>
        </p:nvSpPr>
        <p:spPr>
          <a:xfrm>
            <a:off x="457200" y="2742376"/>
            <a:ext cx="8229600" cy="3633850"/>
          </a:xfrm>
        </p:spPr>
        <p:txBody>
          <a:bodyPr/>
          <a:lstStyle/>
          <a:p>
            <a:r>
              <a:rPr lang="en-US" dirty="0"/>
              <a:t>Add your class results here.</a:t>
            </a:r>
          </a:p>
        </p:txBody>
      </p:sp>
      <p:sp>
        <p:nvSpPr>
          <p:cNvPr id="9" name="Text Placeholder 8">
            <a:extLst>
              <a:ext uri="{FF2B5EF4-FFF2-40B4-BE49-F238E27FC236}">
                <a16:creationId xmlns:a16="http://schemas.microsoft.com/office/drawing/2014/main" id="{E4684436-A340-9F88-A2BE-981B11A53CFC}"/>
              </a:ext>
            </a:extLst>
          </p:cNvPr>
          <p:cNvSpPr>
            <a:spLocks noGrp="1"/>
          </p:cNvSpPr>
          <p:nvPr>
            <p:ph type="body" idx="2"/>
          </p:nvPr>
        </p:nvSpPr>
        <p:spPr/>
        <p:txBody>
          <a:bodyPr>
            <a:normAutofit fontScale="77500" lnSpcReduction="20000"/>
          </a:bodyPr>
          <a:lstStyle/>
          <a:p>
            <a:endParaRPr lang="en-US" dirty="0"/>
          </a:p>
        </p:txBody>
      </p:sp>
      <p:sp>
        <p:nvSpPr>
          <p:cNvPr id="3" name="Content Placeholder 2">
            <a:extLst>
              <a:ext uri="{FF2B5EF4-FFF2-40B4-BE49-F238E27FC236}">
                <a16:creationId xmlns:a16="http://schemas.microsoft.com/office/drawing/2014/main" id="{2410F6D7-B723-18B1-4355-BFB5BBF5D12F}"/>
              </a:ext>
            </a:extLst>
          </p:cNvPr>
          <p:cNvSpPr>
            <a:spLocks noGrp="1"/>
          </p:cNvSpPr>
          <p:nvPr>
            <p:ph type="body" idx="3"/>
          </p:nvPr>
        </p:nvSpPr>
        <p:spPr/>
        <p:txBody>
          <a:bodyPr>
            <a:normAutofit fontScale="92500"/>
          </a:bodyPr>
          <a:lstStyle/>
          <a:p>
            <a:pPr algn="ctr"/>
            <a:r>
              <a:rPr lang="en-US" dirty="0"/>
              <a:t>Insert your class results here or do the assessment during class. </a:t>
            </a:r>
          </a:p>
        </p:txBody>
      </p:sp>
    </p:spTree>
    <p:extLst>
      <p:ext uri="{BB962C8B-B14F-4D97-AF65-F5344CB8AC3E}">
        <p14:creationId xmlns:p14="http://schemas.microsoft.com/office/powerpoint/2010/main" val="41068172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a:xfrm>
            <a:off x="342900" y="304800"/>
            <a:ext cx="8458200" cy="1447800"/>
          </a:xfrm>
        </p:spPr>
        <p:txBody>
          <a:bodyPr>
            <a:noAutofit/>
          </a:bodyPr>
          <a:lstStyle/>
          <a:p>
            <a:pPr>
              <a:defRPr/>
            </a:pPr>
            <a:r>
              <a:rPr lang="en-US" sz="2400" dirty="0">
                <a:solidFill>
                  <a:srgbClr val="174C79"/>
                </a:solidFill>
                <a:ea typeface="Calibri"/>
                <a:cs typeface="Calibri"/>
              </a:rPr>
              <a:t>OTHER CULTURAL VARIATIONS</a:t>
            </a:r>
            <a:endParaRPr lang="en-US" sz="2400" dirty="0">
              <a:ea typeface="Calibri"/>
              <a:cs typeface="Calibri"/>
            </a:endParaRP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04800" y="2114909"/>
            <a:ext cx="4953000" cy="4362091"/>
          </a:xfrm>
        </p:spPr>
        <p:txBody>
          <a:bodyPr>
            <a:normAutofit/>
          </a:bodyPr>
          <a:lstStyle/>
          <a:p>
            <a:pPr>
              <a:defRPr/>
            </a:pPr>
            <a:r>
              <a:rPr lang="en-US" dirty="0"/>
              <a:t>Cultural Variations:</a:t>
            </a:r>
          </a:p>
          <a:p>
            <a:pPr marL="917576" lvl="1" indent="-573088">
              <a:buFont typeface="+mj-lt"/>
              <a:buAutoNum type="arabicPeriod"/>
              <a:defRPr/>
            </a:pPr>
            <a:r>
              <a:rPr lang="en-US" dirty="0"/>
              <a:t>Language</a:t>
            </a:r>
          </a:p>
          <a:p>
            <a:pPr marL="917576" lvl="1" indent="-573088">
              <a:buFont typeface="+mj-lt"/>
              <a:buAutoNum type="arabicPeriod"/>
              <a:defRPr/>
            </a:pPr>
            <a:r>
              <a:rPr lang="en-US" dirty="0"/>
              <a:t>Interpersonal space</a:t>
            </a:r>
          </a:p>
          <a:p>
            <a:pPr marL="917576" lvl="1" indent="-573088">
              <a:buFont typeface="+mj-lt"/>
              <a:buAutoNum type="arabicPeriod"/>
              <a:defRPr/>
            </a:pPr>
            <a:r>
              <a:rPr lang="en-US" dirty="0"/>
              <a:t>Communication</a:t>
            </a:r>
          </a:p>
          <a:p>
            <a:pPr marL="917576" lvl="1" indent="-573088">
              <a:buFont typeface="+mj-lt"/>
              <a:buAutoNum type="arabicPeriod"/>
              <a:defRPr/>
            </a:pPr>
            <a:r>
              <a:rPr lang="en-US" dirty="0"/>
              <a:t>Time orientation</a:t>
            </a:r>
          </a:p>
          <a:p>
            <a:pPr marL="917576" lvl="1" indent="-573088">
              <a:buFont typeface="+mj-lt"/>
              <a:buAutoNum type="arabicPeriod"/>
              <a:defRPr/>
            </a:pPr>
            <a:r>
              <a:rPr lang="en-US" dirty="0"/>
              <a:t>Religion</a:t>
            </a:r>
          </a:p>
          <a:p>
            <a:pPr marL="917576" lvl="1" indent="-573088">
              <a:buFont typeface="+mj-lt"/>
              <a:buAutoNum type="arabicPeriod"/>
              <a:defRPr/>
            </a:pPr>
            <a:r>
              <a:rPr lang="en-US" dirty="0"/>
              <a:t>Law and political stability</a:t>
            </a:r>
          </a:p>
        </p:txBody>
      </p:sp>
      <p:pic>
        <p:nvPicPr>
          <p:cNvPr id="9" name="Picture 8">
            <a:extLst>
              <a:ext uri="{FF2B5EF4-FFF2-40B4-BE49-F238E27FC236}">
                <a16:creationId xmlns:a16="http://schemas.microsoft.com/office/drawing/2014/main" id="{0F8F32E4-545F-7B7B-9D21-FE47844531E6}"/>
              </a:ext>
            </a:extLst>
          </p:cNvPr>
          <p:cNvPicPr>
            <a:picLocks noChangeAspect="1"/>
          </p:cNvPicPr>
          <p:nvPr/>
        </p:nvPicPr>
        <p:blipFill>
          <a:blip r:embed="rId3"/>
          <a:stretch>
            <a:fillRect/>
          </a:stretch>
        </p:blipFill>
        <p:spPr>
          <a:xfrm>
            <a:off x="5486400" y="1981200"/>
            <a:ext cx="2971800" cy="3952107"/>
          </a:xfrm>
          <a:prstGeom prst="rect">
            <a:avLst/>
          </a:prstGeom>
        </p:spPr>
      </p:pic>
      <p:sp>
        <p:nvSpPr>
          <p:cNvPr id="11" name="TextBox 10">
            <a:extLst>
              <a:ext uri="{FF2B5EF4-FFF2-40B4-BE49-F238E27FC236}">
                <a16:creationId xmlns:a16="http://schemas.microsoft.com/office/drawing/2014/main" id="{3EC9275E-FBA7-2D25-7AA0-590039C8C52E}"/>
              </a:ext>
            </a:extLst>
          </p:cNvPr>
          <p:cNvSpPr txBox="1"/>
          <p:nvPr/>
        </p:nvSpPr>
        <p:spPr>
          <a:xfrm>
            <a:off x="6324600" y="6627168"/>
            <a:ext cx="1600200" cy="230832"/>
          </a:xfrm>
          <a:prstGeom prst="rect">
            <a:avLst/>
          </a:prstGeom>
          <a:noFill/>
        </p:spPr>
        <p:txBody>
          <a:bodyPr wrap="square">
            <a:spAutoFit/>
          </a:bodyPr>
          <a:lstStyle/>
          <a:p>
            <a:r>
              <a:rPr lang="en-US" sz="900" dirty="0">
                <a:solidFill>
                  <a:schemeClr val="bg1">
                    <a:lumMod val="50000"/>
                  </a:schemeClr>
                </a:solidFill>
              </a:rPr>
              <a:t>Purestock/Getty Images</a:t>
            </a:r>
          </a:p>
        </p:txBody>
      </p:sp>
    </p:spTree>
    <p:extLst>
      <p:ext uri="{BB962C8B-B14F-4D97-AF65-F5344CB8AC3E}">
        <p14:creationId xmlns:p14="http://schemas.microsoft.com/office/powerpoint/2010/main" val="18305669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Autofit/>
          </a:bodyPr>
          <a:lstStyle/>
          <a:p>
            <a:pPr>
              <a:defRPr/>
            </a:pPr>
            <a:br>
              <a:rPr lang="en-US" cap="all" dirty="0">
                <a:solidFill>
                  <a:srgbClr val="174C79"/>
                </a:solidFill>
              </a:rPr>
            </a:br>
            <a:r>
              <a:rPr lang="en-US" cap="all" dirty="0">
                <a:solidFill>
                  <a:srgbClr val="174C79"/>
                </a:solidFill>
              </a:rPr>
              <a:t>Comfortable Interpersonal Space for Different Countries</a:t>
            </a:r>
          </a:p>
        </p:txBody>
      </p:sp>
      <p:pic>
        <p:nvPicPr>
          <p:cNvPr id="6" name="Picture 5" descr="Figure 4.2 gives 9 countries comfortable personal spaces.">
            <a:extLst>
              <a:ext uri="{FF2B5EF4-FFF2-40B4-BE49-F238E27FC236}">
                <a16:creationId xmlns:a16="http://schemas.microsoft.com/office/drawing/2014/main" id="{DA7AB8A9-4B0D-0344-A7A1-3C593497495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927" y="1513465"/>
            <a:ext cx="9008146" cy="4295855"/>
          </a:xfrm>
          <a:prstGeom prst="rect">
            <a:avLst/>
          </a:prstGeom>
        </p:spPr>
      </p:pic>
      <p:sp>
        <p:nvSpPr>
          <p:cNvPr id="2" name="Content Placeholder 1">
            <a:extLst>
              <a:ext uri="{FF2B5EF4-FFF2-40B4-BE49-F238E27FC236}">
                <a16:creationId xmlns:a16="http://schemas.microsoft.com/office/drawing/2014/main" id="{8FD6E35C-7B7F-274C-AF4C-67D54E113DE2}"/>
              </a:ext>
            </a:extLst>
          </p:cNvPr>
          <p:cNvSpPr>
            <a:spLocks noGrp="1"/>
          </p:cNvSpPr>
          <p:nvPr>
            <p:ph sz="quarter" idx="11"/>
          </p:nvPr>
        </p:nvSpPr>
        <p:spPr>
          <a:xfrm>
            <a:off x="355600" y="5894746"/>
            <a:ext cx="8458200" cy="419100"/>
          </a:xfrm>
        </p:spPr>
        <p:txBody>
          <a:bodyPr anchor="b">
            <a:normAutofit/>
          </a:bodyPr>
          <a:lstStyle/>
          <a:p>
            <a:pPr algn="ctr"/>
            <a:r>
              <a:rPr lang="en-US" sz="1000" dirty="0"/>
              <a:t>Source: Data taken from A. Sorokowska, P. Sorokowski, P. Hilpert, K. Cantarero, T. Frackowiak, K. Ahmadi, et al, “Preferred Interpersonal Distances: A Global Comparison,” </a:t>
            </a:r>
            <a:r>
              <a:rPr lang="en-US" sz="1000" i="1" dirty="0"/>
              <a:t>Journal of Cross-Cultural Psychology</a:t>
            </a:r>
            <a:r>
              <a:rPr lang="en-US" sz="1000" dirty="0"/>
              <a:t>, March 2017, pp. 577–592.</a:t>
            </a:r>
          </a:p>
        </p:txBody>
      </p:sp>
      <p:sp>
        <p:nvSpPr>
          <p:cNvPr id="4" name="Text Placeholder 3">
            <a:extLst>
              <a:ext uri="{FF2B5EF4-FFF2-40B4-BE49-F238E27FC236}">
                <a16:creationId xmlns:a16="http://schemas.microsoft.com/office/drawing/2014/main" id="{6C33DD2E-0C62-C746-BDB2-9B768BACE10E}"/>
              </a:ext>
            </a:extLst>
          </p:cNvPr>
          <p:cNvSpPr>
            <a:spLocks noGrp="1"/>
          </p:cNvSpPr>
          <p:nvPr>
            <p:ph type="body" sz="quarter" idx="12"/>
          </p:nvPr>
        </p:nvSpPr>
        <p:spPr>
          <a:xfrm>
            <a:off x="2743200" y="6399272"/>
            <a:ext cx="3260054" cy="165521"/>
          </a:xfrm>
        </p:spPr>
        <p:txBody>
          <a:bodyPr/>
          <a:lstStyle/>
          <a:p>
            <a:r>
              <a:rPr lang="en-US" dirty="0">
                <a:hlinkClick r:id="" action="ppaction://noaction"/>
              </a:rPr>
              <a:t>Access text description for slide image.</a:t>
            </a:r>
            <a:endParaRPr lang="en-US" dirty="0"/>
          </a:p>
        </p:txBody>
      </p:sp>
    </p:spTree>
    <p:extLst>
      <p:ext uri="{BB962C8B-B14F-4D97-AF65-F5344CB8AC3E}">
        <p14:creationId xmlns:p14="http://schemas.microsoft.com/office/powerpoint/2010/main" val="19438803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rmAutofit/>
          </a:bodyPr>
          <a:lstStyle/>
          <a:p>
            <a:pPr>
              <a:defRPr/>
            </a:pPr>
            <a:r>
              <a:rPr lang="en-US" sz="3100" cap="all" dirty="0">
                <a:solidFill>
                  <a:srgbClr val="174C79"/>
                </a:solidFill>
              </a:rPr>
              <a:t>Major Religions OF THE WORLD</a:t>
            </a:r>
            <a:endParaRPr lang="en-US" sz="3100" cap="all" dirty="0">
              <a:solidFill>
                <a:srgbClr val="174C79"/>
              </a:solidFill>
              <a:cs typeface="Arial"/>
            </a:endParaRPr>
          </a:p>
        </p:txBody>
      </p:sp>
      <p:sp>
        <p:nvSpPr>
          <p:cNvPr id="6" name="Text Placeholder 5">
            <a:extLst>
              <a:ext uri="{FF2B5EF4-FFF2-40B4-BE49-F238E27FC236}">
                <a16:creationId xmlns:a16="http://schemas.microsoft.com/office/drawing/2014/main" id="{9505F602-03BB-E548-A591-A1F52BAF1764}"/>
              </a:ext>
            </a:extLst>
          </p:cNvPr>
          <p:cNvSpPr>
            <a:spLocks noGrp="1"/>
          </p:cNvSpPr>
          <p:nvPr>
            <p:ph type="body" sz="quarter" idx="12"/>
          </p:nvPr>
        </p:nvSpPr>
        <p:spPr/>
        <p:txBody>
          <a:bodyPr/>
          <a:lstStyle/>
          <a:p>
            <a:r>
              <a:rPr lang="en-US" dirty="0">
                <a:hlinkClick r:id="" action="ppaction://noaction"/>
              </a:rPr>
              <a:t>Access text description of slide image.</a:t>
            </a:r>
            <a:endParaRPr lang="en-US" dirty="0"/>
          </a:p>
        </p:txBody>
      </p:sp>
      <p:pic>
        <p:nvPicPr>
          <p:cNvPr id="2" name="Picture 1" descr="A map of the world with different colored countries/regions&#10;&#10;Description automatically generated">
            <a:extLst>
              <a:ext uri="{FF2B5EF4-FFF2-40B4-BE49-F238E27FC236}">
                <a16:creationId xmlns:a16="http://schemas.microsoft.com/office/drawing/2014/main" id="{3796AF43-99E0-AFC0-DBD5-486F6C723FAD}"/>
              </a:ext>
            </a:extLst>
          </p:cNvPr>
          <p:cNvPicPr>
            <a:picLocks noChangeAspect="1"/>
          </p:cNvPicPr>
          <p:nvPr/>
        </p:nvPicPr>
        <p:blipFill>
          <a:blip r:embed="rId3"/>
          <a:stretch>
            <a:fillRect/>
          </a:stretch>
        </p:blipFill>
        <p:spPr>
          <a:xfrm>
            <a:off x="532660" y="1213202"/>
            <a:ext cx="8078680" cy="5108518"/>
          </a:xfrm>
          <a:prstGeom prst="rect">
            <a:avLst/>
          </a:prstGeom>
        </p:spPr>
      </p:pic>
    </p:spTree>
    <p:extLst>
      <p:ext uri="{BB962C8B-B14F-4D97-AF65-F5344CB8AC3E}">
        <p14:creationId xmlns:p14="http://schemas.microsoft.com/office/powerpoint/2010/main" val="44351416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Autofit/>
          </a:bodyPr>
          <a:lstStyle/>
          <a:p>
            <a:pPr>
              <a:defRPr/>
            </a:pPr>
            <a:r>
              <a:rPr lang="en-US" dirty="0">
                <a:solidFill>
                  <a:srgbClr val="174C79"/>
                </a:solidFill>
                <a:ea typeface="Calibri"/>
                <a:cs typeface="Calibri"/>
              </a:rPr>
              <a:t>U.S. MANAGERS ON FOREIGN ASSIGNMENTS: WHY DO THEY FAIL?</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1524000"/>
            <a:ext cx="8458200" cy="4743091"/>
          </a:xfrm>
        </p:spPr>
        <p:txBody>
          <a:bodyPr>
            <a:normAutofit/>
          </a:bodyPr>
          <a:lstStyle/>
          <a:p>
            <a:pPr>
              <a:spcAft>
                <a:spcPts val="2600"/>
              </a:spcAft>
              <a:defRPr/>
            </a:pPr>
            <a:r>
              <a:rPr lang="en-US" dirty="0">
                <a:solidFill>
                  <a:srgbClr val="FF0000"/>
                </a:solidFill>
              </a:rPr>
              <a:t>Expatriates</a:t>
            </a:r>
            <a:r>
              <a:rPr lang="en-US" dirty="0"/>
              <a:t>—people living or working in a foreign country. It can be very costly to support expatriates and their families.</a:t>
            </a:r>
          </a:p>
          <a:p>
            <a:pPr>
              <a:spcAft>
                <a:spcPts val="2600"/>
              </a:spcAft>
              <a:defRPr/>
            </a:pPr>
            <a:r>
              <a:rPr lang="en-US" dirty="0"/>
              <a:t>Issues:</a:t>
            </a:r>
          </a:p>
          <a:p>
            <a:pPr marL="457200" indent="-457200">
              <a:spcAft>
                <a:spcPts val="2600"/>
              </a:spcAft>
              <a:buFont typeface="Wingdings" panose="05000000000000000000" pitchFamily="2" charset="2"/>
              <a:buChar char="v"/>
              <a:defRPr/>
            </a:pPr>
            <a:r>
              <a:rPr lang="en-US" dirty="0"/>
              <a:t>Expatriate Selection</a:t>
            </a:r>
          </a:p>
          <a:p>
            <a:pPr marL="457200" indent="-457200">
              <a:spcAft>
                <a:spcPts val="2600"/>
              </a:spcAft>
              <a:buFont typeface="Wingdings" panose="05000000000000000000" pitchFamily="2" charset="2"/>
              <a:buChar char="v"/>
              <a:defRPr/>
            </a:pPr>
            <a:r>
              <a:rPr lang="en-US" dirty="0"/>
              <a:t>Ongoing Expatriate Adjustments</a:t>
            </a:r>
          </a:p>
          <a:p>
            <a:pPr marL="457200" indent="-457200">
              <a:spcAft>
                <a:spcPts val="2600"/>
              </a:spcAft>
              <a:buFont typeface="Wingdings" panose="05000000000000000000" pitchFamily="2" charset="2"/>
              <a:buChar char="v"/>
              <a:defRPr/>
            </a:pPr>
            <a:r>
              <a:rPr lang="en-US" dirty="0"/>
              <a:t>Repatriation</a:t>
            </a:r>
          </a:p>
          <a:p>
            <a:pPr>
              <a:spcAft>
                <a:spcPts val="2600"/>
              </a:spcAft>
              <a:defRPr/>
            </a:pPr>
            <a:endParaRPr lang="en-US" dirty="0"/>
          </a:p>
        </p:txBody>
      </p:sp>
    </p:spTree>
    <p:extLst>
      <p:ext uri="{BB962C8B-B14F-4D97-AF65-F5344CB8AC3E}">
        <p14:creationId xmlns:p14="http://schemas.microsoft.com/office/powerpoint/2010/main" val="20693750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150E79-DC17-B146-E917-DE415342D062}"/>
              </a:ext>
            </a:extLst>
          </p:cNvPr>
          <p:cNvSpPr>
            <a:spLocks noGrp="1"/>
          </p:cNvSpPr>
          <p:nvPr>
            <p:ph type="title"/>
          </p:nvPr>
        </p:nvSpPr>
        <p:spPr/>
        <p:txBody>
          <a:bodyPr/>
          <a:lstStyle/>
          <a:p>
            <a:r>
              <a:rPr lang="en-US" dirty="0"/>
              <a:t>    SELF-ASSESSMENT 4.3</a:t>
            </a:r>
          </a:p>
        </p:txBody>
      </p:sp>
      <p:sp>
        <p:nvSpPr>
          <p:cNvPr id="10" name="Text Placeholder 9">
            <a:extLst>
              <a:ext uri="{FF2B5EF4-FFF2-40B4-BE49-F238E27FC236}">
                <a16:creationId xmlns:a16="http://schemas.microsoft.com/office/drawing/2014/main" id="{A45D33FA-C215-267A-BDB5-587CEE3726AB}"/>
              </a:ext>
            </a:extLst>
          </p:cNvPr>
          <p:cNvSpPr>
            <a:spLocks noGrp="1"/>
          </p:cNvSpPr>
          <p:nvPr>
            <p:ph type="body" sz="quarter" idx="11"/>
          </p:nvPr>
        </p:nvSpPr>
        <p:spPr>
          <a:xfrm>
            <a:off x="457199" y="838939"/>
            <a:ext cx="8229601" cy="1574063"/>
          </a:xfrm>
        </p:spPr>
        <p:txBody>
          <a:bodyPr>
            <a:normAutofit lnSpcReduction="10000"/>
          </a:bodyPr>
          <a:lstStyle/>
          <a:p>
            <a:r>
              <a:rPr lang="en-US" sz="2200" dirty="0">
                <a:solidFill>
                  <a:srgbClr val="E31A23"/>
                </a:solidFill>
              </a:rPr>
              <a:t>CAREER READINESS</a:t>
            </a:r>
          </a:p>
          <a:p>
            <a:r>
              <a:rPr lang="en-US" sz="1800" dirty="0">
                <a:solidFill>
                  <a:srgbClr val="174C79"/>
                </a:solidFill>
              </a:rPr>
              <a:t>Assessing Your Global Manager Potential</a:t>
            </a:r>
          </a:p>
          <a:p>
            <a:pPr>
              <a:lnSpc>
                <a:spcPct val="150000"/>
              </a:lnSpc>
            </a:pPr>
            <a:r>
              <a:rPr lang="en-US" sz="1600" b="0" dirty="0">
                <a:solidFill>
                  <a:schemeClr val="tx1"/>
                </a:solidFill>
                <a:latin typeface="Calibri" panose="020F0502020204030204" pitchFamily="34" charset="0"/>
                <a:cs typeface="Calibri" panose="020F0502020204030204" pitchFamily="34" charset="0"/>
              </a:rPr>
              <a:t>This survey is designed to assess how well suited you are to becoming a global manager. Please complete Self-Assessment 4.3 if your instructor has assigned it in Connect.</a:t>
            </a:r>
          </a:p>
        </p:txBody>
      </p:sp>
      <p:sp>
        <p:nvSpPr>
          <p:cNvPr id="7" name="Text Placeholder 6">
            <a:extLst>
              <a:ext uri="{FF2B5EF4-FFF2-40B4-BE49-F238E27FC236}">
                <a16:creationId xmlns:a16="http://schemas.microsoft.com/office/drawing/2014/main" id="{73C001B3-391C-627F-0F4B-CF6AA4BF2F2C}"/>
              </a:ext>
            </a:extLst>
          </p:cNvPr>
          <p:cNvSpPr>
            <a:spLocks noGrp="1"/>
          </p:cNvSpPr>
          <p:nvPr>
            <p:ph type="body" idx="1"/>
          </p:nvPr>
        </p:nvSpPr>
        <p:spPr>
          <a:xfrm>
            <a:off x="457200" y="2742376"/>
            <a:ext cx="8229600" cy="3633850"/>
          </a:xfrm>
        </p:spPr>
        <p:txBody>
          <a:bodyPr/>
          <a:lstStyle/>
          <a:p>
            <a:r>
              <a:rPr lang="en-US" dirty="0"/>
              <a:t>Add your class results here.</a:t>
            </a:r>
          </a:p>
        </p:txBody>
      </p:sp>
      <p:sp>
        <p:nvSpPr>
          <p:cNvPr id="9" name="Text Placeholder 8">
            <a:extLst>
              <a:ext uri="{FF2B5EF4-FFF2-40B4-BE49-F238E27FC236}">
                <a16:creationId xmlns:a16="http://schemas.microsoft.com/office/drawing/2014/main" id="{E4684436-A340-9F88-A2BE-981B11A53CFC}"/>
              </a:ext>
            </a:extLst>
          </p:cNvPr>
          <p:cNvSpPr>
            <a:spLocks noGrp="1"/>
          </p:cNvSpPr>
          <p:nvPr>
            <p:ph type="body" idx="2"/>
          </p:nvPr>
        </p:nvSpPr>
        <p:spPr/>
        <p:txBody>
          <a:bodyPr>
            <a:normAutofit fontScale="77500" lnSpcReduction="20000"/>
          </a:bodyPr>
          <a:lstStyle/>
          <a:p>
            <a:endParaRPr lang="en-US" dirty="0"/>
          </a:p>
        </p:txBody>
      </p:sp>
      <p:sp>
        <p:nvSpPr>
          <p:cNvPr id="3" name="Content Placeholder 2">
            <a:extLst>
              <a:ext uri="{FF2B5EF4-FFF2-40B4-BE49-F238E27FC236}">
                <a16:creationId xmlns:a16="http://schemas.microsoft.com/office/drawing/2014/main" id="{2410F6D7-B723-18B1-4355-BFB5BBF5D12F}"/>
              </a:ext>
            </a:extLst>
          </p:cNvPr>
          <p:cNvSpPr>
            <a:spLocks noGrp="1"/>
          </p:cNvSpPr>
          <p:nvPr>
            <p:ph type="body" idx="3"/>
          </p:nvPr>
        </p:nvSpPr>
        <p:spPr/>
        <p:txBody>
          <a:bodyPr>
            <a:normAutofit fontScale="92500"/>
          </a:bodyPr>
          <a:lstStyle/>
          <a:p>
            <a:pPr algn="ctr"/>
            <a:r>
              <a:rPr lang="en-US" dirty="0"/>
              <a:t>Insert your class results here or do the assessment during class. </a:t>
            </a:r>
          </a:p>
        </p:txBody>
      </p:sp>
    </p:spTree>
    <p:extLst>
      <p:ext uri="{BB962C8B-B14F-4D97-AF65-F5344CB8AC3E}">
        <p14:creationId xmlns:p14="http://schemas.microsoft.com/office/powerpoint/2010/main" val="27718459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21DBA7-BE43-0B7D-F664-98E011CD18F9}"/>
              </a:ext>
            </a:extLst>
          </p:cNvPr>
          <p:cNvSpPr>
            <a:spLocks noGrp="1"/>
          </p:cNvSpPr>
          <p:nvPr>
            <p:ph type="title"/>
          </p:nvPr>
        </p:nvSpPr>
        <p:spPr>
          <a:xfrm>
            <a:off x="2184225" y="217546"/>
            <a:ext cx="6629400" cy="678611"/>
          </a:xfrm>
        </p:spPr>
        <p:txBody>
          <a:bodyPr>
            <a:noAutofit/>
          </a:bodyPr>
          <a:lstStyle/>
          <a:p>
            <a:r>
              <a:rPr lang="en-US" sz="2800" b="1" dirty="0">
                <a:effectLst/>
                <a:latin typeface="Times New Roman" panose="02020603050405020304" pitchFamily="18" charset="0"/>
                <a:ea typeface="Times New Roman" panose="02020603050405020304" pitchFamily="18" charset="0"/>
                <a:cs typeface="Times New Roman" panose="02020603050405020304" pitchFamily="18" charset="0"/>
              </a:rPr>
              <a:t> A Dose of Cross-Cultural Malpractice </a:t>
            </a:r>
            <a:endParaRPr lang="en-US" sz="2800" u="sng" dirty="0">
              <a:latin typeface="Times New Roman" panose="02020603050405020304" pitchFamily="18" charset="0"/>
              <a:cs typeface="Times New Roman" panose="02020603050405020304" pitchFamily="18" charset="0"/>
            </a:endParaRPr>
          </a:p>
        </p:txBody>
      </p:sp>
      <p:pic>
        <p:nvPicPr>
          <p:cNvPr id="8" name="Content Placeholder 7">
            <a:extLst>
              <a:ext uri="{FF2B5EF4-FFF2-40B4-BE49-F238E27FC236}">
                <a16:creationId xmlns:a16="http://schemas.microsoft.com/office/drawing/2014/main" id="{495235D9-F3A8-235C-AF44-0CD05721D60E}"/>
              </a:ext>
            </a:extLst>
          </p:cNvPr>
          <p:cNvPicPr>
            <a:picLocks noGrp="1" noChangeAspect="1"/>
          </p:cNvPicPr>
          <p:nvPr>
            <p:ph sz="quarter" idx="11"/>
          </p:nvPr>
        </p:nvPicPr>
        <p:blipFill>
          <a:blip r:embed="rId3"/>
          <a:stretch>
            <a:fillRect/>
          </a:stretch>
        </p:blipFill>
        <p:spPr>
          <a:xfrm>
            <a:off x="379736" y="1276350"/>
            <a:ext cx="8384528" cy="4972050"/>
          </a:xfrm>
        </p:spPr>
      </p:pic>
      <p:sp>
        <p:nvSpPr>
          <p:cNvPr id="3" name="Text Placeholder 2">
            <a:extLst>
              <a:ext uri="{FF2B5EF4-FFF2-40B4-BE49-F238E27FC236}">
                <a16:creationId xmlns:a16="http://schemas.microsoft.com/office/drawing/2014/main" id="{4FB355E3-698A-47EB-B326-58FD2B6F3353}"/>
              </a:ext>
            </a:extLst>
          </p:cNvPr>
          <p:cNvSpPr>
            <a:spLocks noGrp="1"/>
          </p:cNvSpPr>
          <p:nvPr>
            <p:ph type="body" sz="quarter" idx="12"/>
          </p:nvPr>
        </p:nvSpPr>
        <p:spPr/>
        <p:txBody>
          <a:bodyPr/>
          <a:lstStyle/>
          <a:p>
            <a:endParaRPr lang="en-US" dirty="0"/>
          </a:p>
        </p:txBody>
      </p:sp>
      <p:sp>
        <p:nvSpPr>
          <p:cNvPr id="7" name="Text Placeholder 6">
            <a:extLst>
              <a:ext uri="{FF2B5EF4-FFF2-40B4-BE49-F238E27FC236}">
                <a16:creationId xmlns:a16="http://schemas.microsoft.com/office/drawing/2014/main" id="{70BDBFA3-64F6-ECFC-5DEF-598C4B36F3D1}"/>
              </a:ext>
            </a:extLst>
          </p:cNvPr>
          <p:cNvSpPr>
            <a:spLocks noGrp="1"/>
          </p:cNvSpPr>
          <p:nvPr>
            <p:ph type="body" sz="quarter" idx="13"/>
          </p:nvPr>
        </p:nvSpPr>
        <p:spPr/>
        <p:txBody>
          <a:bodyPr/>
          <a:lstStyle/>
          <a:p>
            <a:r>
              <a:rPr lang="en-US" dirty="0"/>
              <a:t>McGraw Hill</a:t>
            </a:r>
          </a:p>
        </p:txBody>
      </p:sp>
    </p:spTree>
    <p:extLst>
      <p:ext uri="{BB962C8B-B14F-4D97-AF65-F5344CB8AC3E}">
        <p14:creationId xmlns:p14="http://schemas.microsoft.com/office/powerpoint/2010/main" val="226535429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87"/>
        <p:cNvGrpSpPr/>
        <p:nvPr/>
      </p:nvGrpSpPr>
      <p:grpSpPr>
        <a:xfrm>
          <a:off x="0" y="0"/>
          <a:ext cx="0" cy="0"/>
          <a:chOff x="0" y="0"/>
          <a:chExt cx="0" cy="0"/>
        </a:xfrm>
      </p:grpSpPr>
      <p:sp>
        <p:nvSpPr>
          <p:cNvPr id="5" name="Title 4">
            <a:extLst>
              <a:ext uri="{FF2B5EF4-FFF2-40B4-BE49-F238E27FC236}">
                <a16:creationId xmlns:a16="http://schemas.microsoft.com/office/drawing/2014/main" id="{4EB0A034-5494-4C00-AF6D-32F7243A422B}"/>
              </a:ext>
            </a:extLst>
          </p:cNvPr>
          <p:cNvSpPr>
            <a:spLocks noGrp="1"/>
          </p:cNvSpPr>
          <p:nvPr>
            <p:ph type="title"/>
          </p:nvPr>
        </p:nvSpPr>
        <p:spPr/>
        <p:txBody>
          <a:bodyPr>
            <a:normAutofit/>
          </a:bodyPr>
          <a:lstStyle/>
          <a:p>
            <a:r>
              <a:rPr lang="en-US" sz="3100" dirty="0"/>
              <a:t>LO 4-6</a:t>
            </a:r>
          </a:p>
        </p:txBody>
      </p:sp>
      <p:sp>
        <p:nvSpPr>
          <p:cNvPr id="13" name="Text Placeholder 12">
            <a:extLst>
              <a:ext uri="{FF2B5EF4-FFF2-40B4-BE49-F238E27FC236}">
                <a16:creationId xmlns:a16="http://schemas.microsoft.com/office/drawing/2014/main" id="{A0D4D66F-2C6E-A655-5357-5D0DEDCD6E92}"/>
              </a:ext>
            </a:extLst>
          </p:cNvPr>
          <p:cNvSpPr>
            <a:spLocks noGrp="1"/>
          </p:cNvSpPr>
          <p:nvPr>
            <p:ph type="body" sz="quarter" idx="19"/>
          </p:nvPr>
        </p:nvSpPr>
        <p:spPr/>
        <p:txBody>
          <a:bodyPr/>
          <a:lstStyle/>
          <a:p>
            <a:r>
              <a:rPr lang="en-US" dirty="0">
                <a:solidFill>
                  <a:srgbClr val="FF0000"/>
                </a:solidFill>
              </a:rPr>
              <a:t>MODEL OF CAREER READINESS</a:t>
            </a:r>
            <a:endParaRPr lang="en-US" dirty="0"/>
          </a:p>
        </p:txBody>
      </p:sp>
      <p:sp>
        <p:nvSpPr>
          <p:cNvPr id="3" name="Text Placeholder 2">
            <a:extLst>
              <a:ext uri="{FF2B5EF4-FFF2-40B4-BE49-F238E27FC236}">
                <a16:creationId xmlns:a16="http://schemas.microsoft.com/office/drawing/2014/main" id="{1A391706-CC94-874A-80DB-641B8D20F6DE}"/>
              </a:ext>
            </a:extLst>
          </p:cNvPr>
          <p:cNvSpPr>
            <a:spLocks noGrp="1"/>
          </p:cNvSpPr>
          <p:nvPr>
            <p:ph type="body" sz="quarter" idx="12"/>
          </p:nvPr>
        </p:nvSpPr>
        <p:spPr/>
        <p:txBody>
          <a:bodyPr/>
          <a:lstStyle/>
          <a:p>
            <a:r>
              <a:rPr lang="en-US" dirty="0">
                <a:hlinkClick r:id="" action="ppaction://noaction"/>
              </a:rPr>
              <a:t>Access text description of slide image.</a:t>
            </a:r>
            <a:endParaRPr lang="en-US" dirty="0"/>
          </a:p>
        </p:txBody>
      </p:sp>
      <p:sp>
        <p:nvSpPr>
          <p:cNvPr id="4" name="Text Placeholder 3">
            <a:extLst>
              <a:ext uri="{FF2B5EF4-FFF2-40B4-BE49-F238E27FC236}">
                <a16:creationId xmlns:a16="http://schemas.microsoft.com/office/drawing/2014/main" id="{5F5962D9-C1CC-9C77-834D-4F52C71BE77C}"/>
              </a:ext>
            </a:extLst>
          </p:cNvPr>
          <p:cNvSpPr>
            <a:spLocks noGrp="1"/>
          </p:cNvSpPr>
          <p:nvPr>
            <p:ph type="body" sz="quarter" idx="13"/>
          </p:nvPr>
        </p:nvSpPr>
        <p:spPr/>
        <p:txBody>
          <a:bodyPr/>
          <a:lstStyle/>
          <a:p>
            <a:endParaRPr lang="en-US" dirty="0"/>
          </a:p>
        </p:txBody>
      </p:sp>
      <p:pic>
        <p:nvPicPr>
          <p:cNvPr id="2" name="Picture 1" descr="A diagram of a core&#10;&#10;Description automatically generated">
            <a:extLst>
              <a:ext uri="{FF2B5EF4-FFF2-40B4-BE49-F238E27FC236}">
                <a16:creationId xmlns:a16="http://schemas.microsoft.com/office/drawing/2014/main" id="{DB1A8936-137B-33C6-C241-C42F5B62E7E8}"/>
              </a:ext>
            </a:extLst>
          </p:cNvPr>
          <p:cNvPicPr>
            <a:picLocks noChangeAspect="1"/>
          </p:cNvPicPr>
          <p:nvPr/>
        </p:nvPicPr>
        <p:blipFill>
          <a:blip r:embed="rId3"/>
          <a:stretch>
            <a:fillRect/>
          </a:stretch>
        </p:blipFill>
        <p:spPr>
          <a:xfrm>
            <a:off x="785090" y="1420869"/>
            <a:ext cx="7469910" cy="4905261"/>
          </a:xfrm>
          <a:prstGeom prst="rect">
            <a:avLst/>
          </a:prstGeom>
        </p:spPr>
      </p:pic>
    </p:spTree>
    <p:extLst>
      <p:ext uri="{BB962C8B-B14F-4D97-AF65-F5344CB8AC3E}">
        <p14:creationId xmlns:p14="http://schemas.microsoft.com/office/powerpoint/2010/main" val="8883561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3" name="Title 2">
            <a:extLst>
              <a:ext uri="{FF2B5EF4-FFF2-40B4-BE49-F238E27FC236}">
                <a16:creationId xmlns:a16="http://schemas.microsoft.com/office/drawing/2014/main" id="{D4CD0CA1-A07E-4322-93BF-8A409478AB06}"/>
              </a:ext>
            </a:extLst>
          </p:cNvPr>
          <p:cNvSpPr>
            <a:spLocks noGrp="1"/>
          </p:cNvSpPr>
          <p:nvPr>
            <p:ph type="title"/>
          </p:nvPr>
        </p:nvSpPr>
        <p:spPr/>
        <p:txBody>
          <a:bodyPr>
            <a:noAutofit/>
          </a:bodyPr>
          <a:lstStyle/>
          <a:p>
            <a:pPr>
              <a:defRPr/>
            </a:pPr>
            <a:r>
              <a:rPr lang="en-US" dirty="0">
                <a:solidFill>
                  <a:srgbClr val="174C79"/>
                </a:solidFill>
              </a:rPr>
              <a:t>CAREER CORNER: </a:t>
            </a:r>
            <a:br>
              <a:rPr lang="en-US" dirty="0">
                <a:solidFill>
                  <a:srgbClr val="174C79"/>
                </a:solidFill>
              </a:rPr>
            </a:br>
            <a:r>
              <a:rPr lang="en-US" dirty="0">
                <a:solidFill>
                  <a:srgbClr val="174C79"/>
                </a:solidFill>
              </a:rPr>
              <a:t>MANAGING YOUR CAREER READINESS</a:t>
            </a:r>
          </a:p>
        </p:txBody>
      </p:sp>
      <p:sp>
        <p:nvSpPr>
          <p:cNvPr id="2" name="Content Placeholder 1">
            <a:extLst>
              <a:ext uri="{FF2B5EF4-FFF2-40B4-BE49-F238E27FC236}">
                <a16:creationId xmlns:a16="http://schemas.microsoft.com/office/drawing/2014/main" id="{5A9A2FE0-240D-694F-B243-352DF13ED8AF}"/>
              </a:ext>
            </a:extLst>
          </p:cNvPr>
          <p:cNvSpPr>
            <a:spLocks noGrp="1"/>
          </p:cNvSpPr>
          <p:nvPr>
            <p:ph sz="quarter" idx="11"/>
          </p:nvPr>
        </p:nvSpPr>
        <p:spPr>
          <a:xfrm>
            <a:off x="342900" y="1295400"/>
            <a:ext cx="8458200" cy="4971691"/>
          </a:xfrm>
        </p:spPr>
        <p:txBody>
          <a:bodyPr>
            <a:normAutofit fontScale="70000" lnSpcReduction="20000"/>
          </a:bodyPr>
          <a:lstStyle/>
          <a:p>
            <a:pPr>
              <a:lnSpc>
                <a:spcPct val="120000"/>
              </a:lnSpc>
              <a:spcBef>
                <a:spcPts val="600"/>
              </a:spcBef>
              <a:defRPr/>
            </a:pPr>
            <a:r>
              <a:rPr lang="en-US" dirty="0"/>
              <a:t>Listen and observe:</a:t>
            </a:r>
          </a:p>
          <a:p>
            <a:pPr marL="917576" lvl="1" indent="-573088">
              <a:lnSpc>
                <a:spcPct val="120000"/>
              </a:lnSpc>
              <a:spcBef>
                <a:spcPts val="600"/>
              </a:spcBef>
              <a:defRPr/>
            </a:pPr>
            <a:r>
              <a:rPr lang="en-US" dirty="0"/>
              <a:t>Try to take the perspective of a native.</a:t>
            </a:r>
          </a:p>
          <a:p>
            <a:pPr marL="917576" lvl="1" indent="-573088">
              <a:lnSpc>
                <a:spcPct val="120000"/>
              </a:lnSpc>
              <a:spcBef>
                <a:spcPts val="600"/>
              </a:spcBef>
              <a:defRPr/>
            </a:pPr>
            <a:r>
              <a:rPr lang="en-US" dirty="0"/>
              <a:t>Look for cultural logic or set of values that may explain behavior.</a:t>
            </a:r>
          </a:p>
          <a:p>
            <a:pPr>
              <a:lnSpc>
                <a:spcPct val="120000"/>
              </a:lnSpc>
              <a:spcBef>
                <a:spcPts val="600"/>
              </a:spcBef>
              <a:defRPr/>
            </a:pPr>
            <a:r>
              <a:rPr lang="en-US" dirty="0"/>
              <a:t>Become aware of the context:</a:t>
            </a:r>
          </a:p>
          <a:p>
            <a:pPr marL="917576" lvl="1" indent="-573088">
              <a:lnSpc>
                <a:spcPct val="120000"/>
              </a:lnSpc>
              <a:spcBef>
                <a:spcPts val="600"/>
              </a:spcBef>
              <a:defRPr/>
            </a:pPr>
            <a:r>
              <a:rPr lang="en-US" dirty="0"/>
              <a:t>Context refers to the situational or environmental characteristics that influence our behavior.</a:t>
            </a:r>
          </a:p>
          <a:p>
            <a:pPr marL="917576" lvl="1" indent="-573088">
              <a:lnSpc>
                <a:spcPct val="120000"/>
              </a:lnSpc>
              <a:spcBef>
                <a:spcPts val="600"/>
              </a:spcBef>
              <a:defRPr/>
            </a:pPr>
            <a:r>
              <a:rPr lang="en-US" dirty="0"/>
              <a:t>Learn to read and adapt to the existing structure, rules, customers, and leaders in an unfamiliar situation.</a:t>
            </a:r>
          </a:p>
          <a:p>
            <a:pPr>
              <a:lnSpc>
                <a:spcPct val="120000"/>
              </a:lnSpc>
              <a:spcBef>
                <a:spcPts val="600"/>
              </a:spcBef>
              <a:defRPr/>
            </a:pPr>
            <a:r>
              <a:rPr lang="en-US" dirty="0"/>
              <a:t>Choose something basic:</a:t>
            </a:r>
          </a:p>
          <a:p>
            <a:pPr marL="917576" lvl="1" indent="-573088">
              <a:lnSpc>
                <a:spcPct val="120000"/>
              </a:lnSpc>
              <a:spcBef>
                <a:spcPts val="600"/>
              </a:spcBef>
              <a:defRPr/>
            </a:pPr>
            <a:r>
              <a:rPr lang="en-US" dirty="0"/>
              <a:t>Try to learn another language if you plan to work overseas.</a:t>
            </a:r>
          </a:p>
          <a:p>
            <a:pPr marL="917576" lvl="1" indent="-573088">
              <a:lnSpc>
                <a:spcPct val="120000"/>
              </a:lnSpc>
              <a:spcBef>
                <a:spcPts val="600"/>
              </a:spcBef>
              <a:defRPr/>
            </a:pPr>
            <a:r>
              <a:rPr lang="en-US" dirty="0"/>
              <a:t>A great way to start is by learning basic words and phrases that allow you to interact respectfully and politely.</a:t>
            </a:r>
          </a:p>
        </p:txBody>
      </p:sp>
    </p:spTree>
    <p:extLst>
      <p:ext uri="{BB962C8B-B14F-4D97-AF65-F5344CB8AC3E}">
        <p14:creationId xmlns:p14="http://schemas.microsoft.com/office/powerpoint/2010/main" val="186483605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5E363-DA88-8249-A3A8-E079D02F4C46}"/>
              </a:ext>
            </a:extLst>
          </p:cNvPr>
          <p:cNvSpPr>
            <a:spLocks noGrp="1"/>
          </p:cNvSpPr>
          <p:nvPr>
            <p:ph type="title"/>
          </p:nvPr>
        </p:nvSpPr>
        <p:spPr/>
        <p:txBody>
          <a:bodyPr/>
          <a:lstStyle/>
          <a:p>
            <a:r>
              <a:rPr lang="en-US" dirty="0"/>
              <a:t>End of Main Content</a:t>
            </a:r>
          </a:p>
        </p:txBody>
      </p:sp>
      <p:sp>
        <p:nvSpPr>
          <p:cNvPr id="3" name="Footer Placeholder 2">
            <a:extLst>
              <a:ext uri="{FF2B5EF4-FFF2-40B4-BE49-F238E27FC236}">
                <a16:creationId xmlns:a16="http://schemas.microsoft.com/office/drawing/2014/main" id="{23AEF259-5472-C449-8FDF-CAF6870CF586}"/>
              </a:ext>
            </a:extLst>
          </p:cNvPr>
          <p:cNvSpPr>
            <a:spLocks noGrp="1"/>
          </p:cNvSpPr>
          <p:nvPr>
            <p:ph type="ftr" sz="quarter" idx="10"/>
          </p:nvPr>
        </p:nvSpPr>
        <p:spPr/>
        <p:txBody>
          <a:bodyPr/>
          <a:lstStyle/>
          <a:p>
            <a:pPr>
              <a:lnSpc>
                <a:spcPct val="120000"/>
              </a:lnSpc>
              <a:spcBef>
                <a:spcPts val="600"/>
              </a:spcBef>
              <a:spcAft>
                <a:spcPts val="600"/>
              </a:spcAft>
              <a:tabLst>
                <a:tab pos="2743200" algn="ctr"/>
                <a:tab pos="5486400" algn="r"/>
              </a:tabLst>
            </a:pPr>
            <a:r>
              <a:rPr lang="en-US" dirty="0">
                <a:solidFill>
                  <a:srgbClr val="222222"/>
                </a:solidFill>
                <a:highlight>
                  <a:srgbClr val="FFFFFF"/>
                </a:highlight>
                <a:latin typeface="Times New Roman" panose="02020603050405020304" pitchFamily="18" charset="0"/>
                <a:ea typeface="Times New Roman" panose="02020603050405020304" pitchFamily="18" charset="0"/>
              </a:rPr>
              <a:t>© McGraw Hill LLC. All rights reserved. No reproduction or distribution without the prior written consent of McGraw Hill LLC.</a:t>
            </a:r>
            <a:endParaRPr lang="en-US" dirty="0">
              <a:solidFill>
                <a:srgbClr val="000000"/>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65836"/>
      </p:ext>
    </p:extLst>
  </p:cSld>
  <p:clrMapOvr>
    <a:masterClrMapping/>
  </p:clrMapOvr>
</p:sld>
</file>

<file path=ppt/theme/theme1.xml><?xml version="1.0" encoding="utf-8"?>
<a:theme xmlns:a="http://schemas.openxmlformats.org/drawingml/2006/main" name="1_Title Slides 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013C56F2-BD32-448D-801D-2EFF067A30D9}" vid="{807402C1-F174-418D-9BA4-5CD14936CAC8}"/>
    </a:ext>
  </a:extLst>
</a:theme>
</file>

<file path=ppt/theme/theme2.xml><?xml version="1.0" encoding="utf-8"?>
<a:theme xmlns:a="http://schemas.openxmlformats.org/drawingml/2006/main" name="MainContent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013C56F2-BD32-448D-801D-2EFF067A30D9}" vid="{9AE6DB3E-6497-4623-8691-2EE4CB4F7CA4}"/>
    </a:ext>
  </a:extLst>
</a:theme>
</file>

<file path=ppt/theme/theme3.xml><?xml version="1.0" encoding="utf-8"?>
<a:theme xmlns:a="http://schemas.openxmlformats.org/drawingml/2006/main" name="Closing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013C56F2-BD32-448D-801D-2EFF067A30D9}" vid="{F2635052-3C18-4769-A013-9006CA8D461F}"/>
    </a:ext>
  </a:extLst>
</a:theme>
</file>

<file path=ppt/theme/theme4.xml><?xml version="1.0" encoding="utf-8"?>
<a:theme xmlns:a="http://schemas.openxmlformats.org/drawingml/2006/main" name="Divider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013C56F2-BD32-448D-801D-2EFF067A30D9}" vid="{4F7C4758-EF78-4114-B0CD-C65931E31D6B}"/>
    </a:ext>
  </a:extLst>
</a:theme>
</file>

<file path=ppt/theme/theme5.xml><?xml version="1.0" encoding="utf-8"?>
<a:theme xmlns:a="http://schemas.openxmlformats.org/drawingml/2006/main" name="ImageDescriptionAppendixSlideMaster">
  <a:themeElements>
    <a:clrScheme name="MHE PPT Theme Colors 06 15 18">
      <a:dk1>
        <a:srgbClr val="000000"/>
      </a:dk1>
      <a:lt1>
        <a:srgbClr val="FFFFFF"/>
      </a:lt1>
      <a:dk2>
        <a:srgbClr val="000000"/>
      </a:dk2>
      <a:lt2>
        <a:srgbClr val="FFFFFF"/>
      </a:lt2>
      <a:accent1>
        <a:srgbClr val="E21A23"/>
      </a:accent1>
      <a:accent2>
        <a:srgbClr val="FFB600"/>
      </a:accent2>
      <a:accent3>
        <a:srgbClr val="625D9C"/>
      </a:accent3>
      <a:accent4>
        <a:srgbClr val="AF1858"/>
      </a:accent4>
      <a:accent5>
        <a:srgbClr val="692146"/>
      </a:accent5>
      <a:accent6>
        <a:srgbClr val="EC7700"/>
      </a:accent6>
      <a:hlink>
        <a:srgbClr val="625D9C"/>
      </a:hlink>
      <a:folHlink>
        <a:srgbClr val="373A36"/>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MHHE_Generic Accessible PPT Template_Editorial_v9_2019.potx" id="{013C56F2-BD32-448D-801D-2EFF067A30D9}" vid="{FFB3B673-0FAC-4577-A063-A470808218D9}"/>
    </a:ext>
  </a:extLst>
</a:theme>
</file>

<file path=ppt/theme/theme6.xml><?xml version="1.0" encoding="utf-8"?>
<a:theme xmlns:a="http://schemas.openxmlformats.org/drawingml/2006/main" name="2_Red bar footer BODY/MAIN CONTENT">
  <a:themeElements>
    <a:clrScheme name="Custom 75">
      <a:dk1>
        <a:srgbClr val="000000"/>
      </a:dk1>
      <a:lt1>
        <a:srgbClr val="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002060"/>
      </a:hlink>
      <a:folHlink>
        <a:srgbClr val="00206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1_FIRST, BREAK, LAST slides ">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HHE_Accessible_PPT_Template-v3" id="{9B9348B0-880E-4CB8-A295-BC3AA1119653}" vid="{61341307-7ACA-45F4-94F7-ED496AA02AFE}"/>
    </a:ext>
  </a:extLst>
</a:theme>
</file>

<file path=ppt/theme/theme8.xml><?xml version="1.0" encoding="utf-8"?>
<a:theme xmlns:a="http://schemas.openxmlformats.org/drawingml/2006/main" name="Red bar footer BODY/MAIN CONTENT">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HHE_Accessible_PPT_Template-v3" id="{9B9348B0-880E-4CB8-A295-BC3AA1119653}" vid="{8AF8D263-1FE7-4E22-9B30-55B991E709D6}"/>
    </a:ext>
  </a:extLst>
</a:theme>
</file>

<file path=ppt/theme/theme9.xml><?xml version="1.0" encoding="utf-8"?>
<a:theme xmlns:a="http://schemas.openxmlformats.org/drawingml/2006/main" name="FIRST, BREAK, LAST slides ">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HHE_Accessible_PPT_Template-v3" id="{9B9348B0-880E-4CB8-A295-BC3AA1119653}" vid="{61341307-7ACA-45F4-94F7-ED496AA02AFE}"/>
    </a:ext>
  </a:extLst>
</a:theme>
</file>

<file path=ppt/theme/theme10.xml><?xml version="1.0" encoding="utf-8"?>
<a:theme xmlns:a="http://schemas.openxmlformats.org/drawingml/2006/main" name="RED FOOTER Section Divider, Quotes, Callouts">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MHHE_Accessible_PPT_Template-v3" id="{9B9348B0-880E-4CB8-A295-BC3AA1119653}" vid="{3DAB5908-852C-479B-95A4-7584DE05FA89}"/>
    </a:ext>
  </a:extLst>
</a:theme>
</file>

<file path=ppt/theme/theme11.xml><?xml version="1.0" encoding="utf-8"?>
<a:theme xmlns:a="http://schemas.openxmlformats.org/drawingml/2006/main" name="Red Bar Footer_APPENDIX">
  <a:themeElements>
    <a:clrScheme name="MHHE Branding">
      <a:dk1>
        <a:sysClr val="windowText" lastClr="000000"/>
      </a:dk1>
      <a:lt1>
        <a:sysClr val="window" lastClr="FFFFFF"/>
      </a:lt1>
      <a:dk2>
        <a:srgbClr val="E6E4CC"/>
      </a:dk2>
      <a:lt2>
        <a:srgbClr val="C30C20"/>
      </a:lt2>
      <a:accent1>
        <a:srgbClr val="7AC1AC"/>
      </a:accent1>
      <a:accent2>
        <a:srgbClr val="802754"/>
      </a:accent2>
      <a:accent3>
        <a:srgbClr val="777777"/>
      </a:accent3>
      <a:accent4>
        <a:srgbClr val="DC5A20"/>
      </a:accent4>
      <a:accent5>
        <a:srgbClr val="39858E"/>
      </a:accent5>
      <a:accent6>
        <a:srgbClr val="FFCE00"/>
      </a:accent6>
      <a:hlink>
        <a:srgbClr val="39858E"/>
      </a:hlink>
      <a:folHlink>
        <a:srgbClr val="39858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MHHE_Accessible_PPT_Template-v3" id="{9B9348B0-880E-4CB8-A295-BC3AA1119653}" vid="{373DE383-A52D-430C-8B66-B302F3C13C64}"/>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8837</TotalTime>
  <Words>8420</Words>
  <Application>Microsoft Office PowerPoint</Application>
  <PresentationFormat>On-screen Show (4:3)</PresentationFormat>
  <Paragraphs>597</Paragraphs>
  <Slides>40</Slides>
  <Notes>40</Notes>
  <HiddenSlides>0</HiddenSlides>
  <MMClips>0</MMClips>
  <ScaleCrop>false</ScaleCrop>
  <HeadingPairs>
    <vt:vector size="6" baseType="variant">
      <vt:variant>
        <vt:lpstr>Fonts Used</vt:lpstr>
      </vt:variant>
      <vt:variant>
        <vt:i4>9</vt:i4>
      </vt:variant>
      <vt:variant>
        <vt:lpstr>Theme</vt:lpstr>
      </vt:variant>
      <vt:variant>
        <vt:i4>11</vt:i4>
      </vt:variant>
      <vt:variant>
        <vt:lpstr>Slide Titles</vt:lpstr>
      </vt:variant>
      <vt:variant>
        <vt:i4>40</vt:i4>
      </vt:variant>
    </vt:vector>
  </HeadingPairs>
  <TitlesOfParts>
    <vt:vector size="60" baseType="lpstr">
      <vt:lpstr>Arial</vt:lpstr>
      <vt:lpstr>ArumSans Bold</vt:lpstr>
      <vt:lpstr>ArumSans Regular</vt:lpstr>
      <vt:lpstr>Calibri</vt:lpstr>
      <vt:lpstr>Courier New</vt:lpstr>
      <vt:lpstr>Symbol</vt:lpstr>
      <vt:lpstr>Times New Roman</vt:lpstr>
      <vt:lpstr>Vectipede Rg</vt:lpstr>
      <vt:lpstr>Wingdings</vt:lpstr>
      <vt:lpstr>1_Title Slides Master</vt:lpstr>
      <vt:lpstr>MainContentSlideMaster</vt:lpstr>
      <vt:lpstr>ClosingMaster</vt:lpstr>
      <vt:lpstr>DividerSlideMaster</vt:lpstr>
      <vt:lpstr>ImageDescriptionAppendixSlideMaster</vt:lpstr>
      <vt:lpstr>2_Red bar footer BODY/MAIN CONTENT</vt:lpstr>
      <vt:lpstr>1_FIRST, BREAK, LAST slides </vt:lpstr>
      <vt:lpstr>Red bar footer BODY/MAIN CONTENT</vt:lpstr>
      <vt:lpstr>FIRST, BREAK, LAST slides </vt:lpstr>
      <vt:lpstr>RED FOOTER Section Divider, Quotes, Callouts</vt:lpstr>
      <vt:lpstr>Red Bar Footer_APPENDIX</vt:lpstr>
      <vt:lpstr>CHAPTER 4</vt:lpstr>
      <vt:lpstr>LEARNING OBJECTIVES</vt:lpstr>
      <vt:lpstr>Working Successfully Abroad: Developing Cultural Awareness</vt:lpstr>
      <vt:lpstr>LO 4-1</vt:lpstr>
      <vt:lpstr>COMPETITION AND GLOBALIZATION:  WHO WILL BE NO. 1 TOMORROW?</vt:lpstr>
      <vt:lpstr>THE RISE OF THE “GLOBAL VILLAGE” AND ELECTRONIC COMMERCE</vt:lpstr>
      <vt:lpstr>ONE BIG WORLD MARKET:  The GLOBAL ECONOMY</vt:lpstr>
      <vt:lpstr>LO 4-2</vt:lpstr>
      <vt:lpstr>INTERNATIONAL MANAGEMENT</vt:lpstr>
      <vt:lpstr> WHY LEARN ABOUT INTERNATIONAL MANAGEMENT?</vt:lpstr>
      <vt:lpstr> THE SUCCESSFUL INTERNATIONAL MANAGER: GEOCENTRIC, NOT ETHNOCENTRIC OR POLYCENTRIC</vt:lpstr>
      <vt:lpstr>    SELF-ASSESSMENT 4.1</vt:lpstr>
      <vt:lpstr>LO 4-3</vt:lpstr>
      <vt:lpstr> WHY COMPANIES EXPAND INTERNATIONALLY</vt:lpstr>
      <vt:lpstr>HOW COMPANIES EXPAND INTERNATIONALLY</vt:lpstr>
      <vt:lpstr>TOP EXPORTING COUNTRIES, 2021</vt:lpstr>
      <vt:lpstr>Application-Based Activity</vt:lpstr>
      <vt:lpstr>LO 4-4</vt:lpstr>
      <vt:lpstr>TOP U.S. TRADING PARTNERS IN GOODS, NOVEMBER 2022</vt:lpstr>
      <vt:lpstr> BARRIERS TO INTERNATIONAL TRADE</vt:lpstr>
      <vt:lpstr>ORGANIZATIONS PROMOTING  INTERNATIONAL TRADE</vt:lpstr>
      <vt:lpstr>MAJOR TRADING BLOCS</vt:lpstr>
      <vt:lpstr>MOST FAVORED NATION TRADING STATUS</vt:lpstr>
      <vt:lpstr>EXCHANGE RATES</vt:lpstr>
      <vt:lpstr>COMPARISON OF PRICES IN ZURICH AND LISBON</vt:lpstr>
      <vt:lpstr>THE BRICS COUNTRIES: IMPORTANT INTERNATIONAL COMPETITORS</vt:lpstr>
      <vt:lpstr>LO 4-5</vt:lpstr>
      <vt:lpstr>THE IMPORTANCE OF  NATIONAL CULTURE</vt:lpstr>
      <vt:lpstr>CULTURAL DIMENSIONS: THE HOFSTEDE AND GLOBE PROJECT MODELS</vt:lpstr>
      <vt:lpstr>CULTURAL DIMENSIONS: THE GLOBE PROJECT     </vt:lpstr>
      <vt:lpstr>    SELF-ASSESSMENT 4.2</vt:lpstr>
      <vt:lpstr>OTHER CULTURAL VARIATIONS</vt:lpstr>
      <vt:lpstr> Comfortable Interpersonal Space for Different Countries</vt:lpstr>
      <vt:lpstr>Major Religions OF THE WORLD</vt:lpstr>
      <vt:lpstr>U.S. MANAGERS ON FOREIGN ASSIGNMENTS: WHY DO THEY FAIL?</vt:lpstr>
      <vt:lpstr>    SELF-ASSESSMENT 4.3</vt:lpstr>
      <vt:lpstr> A Dose of Cross-Cultural Malpractice </vt:lpstr>
      <vt:lpstr>LO 4-6</vt:lpstr>
      <vt:lpstr>CAREER CORNER:  MANAGING YOUR CAREER READINESS</vt:lpstr>
      <vt:lpstr>End of Main Content</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Bcox</dc:creator>
  <cp:lastModifiedBy>Gunasundari Kuppan</cp:lastModifiedBy>
  <cp:revision>412</cp:revision>
  <dcterms:created xsi:type="dcterms:W3CDTF">2014-06-13T18:40:11Z</dcterms:created>
  <dcterms:modified xsi:type="dcterms:W3CDTF">2024-07-01T07:27:52Z</dcterms:modified>
</cp:coreProperties>
</file>